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0" r:id="rId29"/>
    <p:sldId id="284" r:id="rId30"/>
    <p:sldId id="285" r:id="rId31"/>
    <p:sldId id="286" r:id="rId32"/>
    <p:sldId id="287" r:id="rId33"/>
    <p:sldId id="288" r:id="rId34"/>
    <p:sldId id="289" r:id="rId35"/>
    <p:sldId id="294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6" r:id="rId60"/>
    <p:sldId id="315" r:id="rId61"/>
    <p:sldId id="317" r:id="rId62"/>
    <p:sldId id="318" r:id="rId63"/>
    <p:sldId id="319" r:id="rId64"/>
    <p:sldId id="320" r:id="rId65"/>
    <p:sldId id="321" r:id="rId66"/>
    <p:sldId id="325" r:id="rId67"/>
    <p:sldId id="324" r:id="rId68"/>
    <p:sldId id="323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22" r:id="rId80"/>
    <p:sldId id="336" r:id="rId81"/>
    <p:sldId id="337" r:id="rId82"/>
    <p:sldId id="338" r:id="rId83"/>
    <p:sldId id="339" r:id="rId84"/>
    <p:sldId id="340" r:id="rId85"/>
    <p:sldId id="341" r:id="rId86"/>
    <p:sldId id="344" r:id="rId87"/>
    <p:sldId id="343" r:id="rId88"/>
    <p:sldId id="342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5" r:id="rId99"/>
    <p:sldId id="358" r:id="rId100"/>
    <p:sldId id="359" r:id="rId101"/>
    <p:sldId id="360" r:id="rId102"/>
    <p:sldId id="356" r:id="rId103"/>
    <p:sldId id="357" r:id="rId104"/>
    <p:sldId id="361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400" r:id="rId114"/>
    <p:sldId id="371" r:id="rId115"/>
    <p:sldId id="372" r:id="rId116"/>
    <p:sldId id="373" r:id="rId117"/>
    <p:sldId id="374" r:id="rId118"/>
    <p:sldId id="375" r:id="rId119"/>
    <p:sldId id="377" r:id="rId120"/>
    <p:sldId id="376" r:id="rId121"/>
    <p:sldId id="378" r:id="rId122"/>
    <p:sldId id="380" r:id="rId123"/>
    <p:sldId id="379" r:id="rId124"/>
    <p:sldId id="381" r:id="rId125"/>
    <p:sldId id="382" r:id="rId126"/>
    <p:sldId id="383" r:id="rId127"/>
    <p:sldId id="385" r:id="rId128"/>
    <p:sldId id="386" r:id="rId129"/>
    <p:sldId id="384" r:id="rId130"/>
    <p:sldId id="387" r:id="rId131"/>
    <p:sldId id="388" r:id="rId132"/>
    <p:sldId id="389" r:id="rId133"/>
    <p:sldId id="390" r:id="rId134"/>
    <p:sldId id="391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2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8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439.6</c:v>
                </c:pt>
                <c:pt idx="1">
                  <c:v>418.3</c:v>
                </c:pt>
                <c:pt idx="2">
                  <c:v>16.600000000000001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76-6246-B382-D3411E6B6C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71285071"/>
        <c:axId val="1400106191"/>
      </c:barChart>
      <c:catAx>
        <c:axId val="1471285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400106191"/>
        <c:crosses val="autoZero"/>
        <c:auto val="1"/>
        <c:lblAlgn val="ctr"/>
        <c:lblOffset val="100"/>
        <c:noMultiLvlLbl val="0"/>
      </c:catAx>
      <c:valAx>
        <c:axId val="1400106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471285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6BC01-1A20-0847-901B-82DBB424E0E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B5BE2-4FCE-7B42-9C1B-93D3BFC0B3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976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오늘 강의는 크롤링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B5BE2-4FCE-7B42-9C1B-93D3BFC0B30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0886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B5BE2-4FCE-7B42-9C1B-93D3BFC0B30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438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 이런 사람입니다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B5BE2-4FCE-7B42-9C1B-93D3BFC0B30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87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우린 오늘 </a:t>
            </a:r>
            <a:r>
              <a:rPr kumimoji="1" lang="ko-KR" altLang="en-US" dirty="0" err="1"/>
              <a:t>크롤링을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배울꺼고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준비물은 별거 없습니다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B5BE2-4FCE-7B42-9C1B-93D3BFC0B30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1223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크롤링이</a:t>
            </a:r>
            <a:r>
              <a:rPr kumimoji="1" lang="ko-KR" altLang="en-US" dirty="0"/>
              <a:t> 과연 뭘까요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 err="1"/>
              <a:t>크롤링은</a:t>
            </a:r>
            <a:r>
              <a:rPr kumimoji="1" lang="ko-KR" altLang="en-US" dirty="0"/>
              <a:t> 웹사이트에 있는 데이터를 추출하는 행위입니다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B5BE2-4FCE-7B42-9C1B-93D3BFC0B30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2620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평소에 익숙하게 사용하던 네이버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B5BE2-4FCE-7B42-9C1B-93D3BFC0B30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602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우린 평소에 이렇게 네이버에 접속하죠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B5BE2-4FCE-7B42-9C1B-93D3BFC0B30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651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모든 웹사이트의 접속은 서버에 접속하는 것과 같음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B5BE2-4FCE-7B42-9C1B-93D3BFC0B30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6687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우리가 크롬으로 네이버에 접속하는 과정은 다음과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B5BE2-4FCE-7B42-9C1B-93D3BFC0B30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366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여기에서 크롬을 </a:t>
            </a:r>
            <a:r>
              <a:rPr kumimoji="1" lang="ko-KR" altLang="en-US" dirty="0" err="1"/>
              <a:t>파이썬으로</a:t>
            </a:r>
            <a:r>
              <a:rPr kumimoji="1" lang="ko-KR" altLang="en-US" dirty="0"/>
              <a:t> 바꾸기만 하면 완성되죠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B5BE2-4FCE-7B42-9C1B-93D3BFC0B30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249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6644B-14B5-404A-9A0D-85D97B263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4B568B-C5AB-1C4B-B6ED-0F27D125E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202DC-37FB-A940-910C-61B80D71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FB8D-86C4-2640-B565-C83E1FB9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866FB-758D-8340-9263-EF6E8772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613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1EF29-7197-1342-8B6C-F20C7CEE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657985-62DB-294D-A25C-469E3B02C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3E12A-4E33-864F-A114-CE2F3B34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69C87-C4FF-B246-A43D-EE601F1B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D1BEF-F310-F645-BFB3-08EDA7DC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03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B86179-9871-F54E-AD6A-F3C23838E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92289E-C360-F34A-8DF7-9872C889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20A2B-99D6-FC40-8B82-EE817EF1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DEA7C-22A2-7E43-AFE6-74E5BF6D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39AB0-4716-3342-931A-6E346CAC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71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4923C-5B83-D444-A664-CF01BED1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49F53-997F-774A-9870-78F8C885E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584285-96AD-1E41-8931-C80DF75F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96031-758B-384B-9C9E-7F1C18F8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8EDBB0-A944-E144-809C-F45C1DFF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41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847D0-9B6E-2740-B190-0D2BE44C8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00122E-A54F-A249-80C0-397AD8F0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B7BF7-DFD5-6C41-BFD3-CDBC145B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12E15-EAB8-424B-B497-8A45D8377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3FD960-A234-2B4A-9064-B78CE3E1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28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DC60-04AC-8A45-B06D-BAFE25F6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37E4A-4ACC-264A-B199-206A3F68E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3D9DD-92B2-8046-B87F-339253DD9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756F7A-141F-954B-8F22-87494C4B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DB01E-2F23-BE42-A9DF-BC3E0BE9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D052D3-633E-014C-9908-3E23E04F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3023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BE023-B4A6-8249-A713-64FDE1E98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EB8C7D-7EDD-5A4E-8513-53F1798B4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296F02-B220-344B-8BA7-0F9CF20CE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50DDF-198E-E145-B72F-F927CE011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AABCAB-08E1-E548-A909-BDEEA6727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8378A1-E3B9-D547-92BC-3EFE0B7F2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82A398-788E-E544-B2A9-30E85009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C94081-EEF9-7349-B4C3-CC90371D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019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3F7AD-3A3D-404F-860D-E60C8841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864AF-C612-6445-AE37-23DCFB8B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B8F374-1834-A24A-AD69-93CD8B048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B2D3F-8E6D-894F-86FF-E06C6187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154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FCE7ED-EB36-1C41-883C-D2C23179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523629-7169-FC47-8F2E-5E0BEEF6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57612-53D0-7E44-B22E-D6E3114F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789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0F5D3-4546-FB43-9E28-C0DF6AFE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568A9-F1D5-AE49-BDD2-474C07C7D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18650E-29A3-984B-995A-EDAEE64FD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67137A-3020-9348-8253-61A5F032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C5692-E3E1-004F-932C-37A2DC4A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8DA974-93FB-6549-933F-D3A4E9A5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555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73B5A-7E8B-D34E-B468-4F64F542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7C8E16-1D09-174C-8A4D-DD67A0D7E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3F8CD9-52B2-E046-B822-84D983D78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EEE26-B3AA-F644-B664-FA04A0BA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F22D98-5B9D-B348-B9D5-1466145F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9C8C5-5CB8-7747-8E2F-2D22A6A3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72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1D3DF8-3E97-1340-9CEA-A1FA742A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7A3B6-A79E-8846-9AE5-BCD0D7E8D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B54E4-0BC1-4F4B-B213-21E9EB7A4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2D0B6-6603-0F46-AFBE-E41F3522AE8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AA67C-A0ED-2C44-95E8-48360E515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DDBEC3-8691-D346-BC87-B0B029060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215B9-9375-F048-97FF-4CAA706A6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81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www.naver.com/" TargetMode="External"/><Relationship Id="rId4" Type="http://schemas.openxmlformats.org/officeDocument/2006/relationships/image" Target="../media/image11.tif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tiff"/><Relationship Id="rId4" Type="http://schemas.openxmlformats.org/officeDocument/2006/relationships/image" Target="../media/image9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naver.com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1.tiff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tiff"/><Relationship Id="rId7" Type="http://schemas.openxmlformats.org/officeDocument/2006/relationships/hyperlink" Target="https://www.naver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15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ver.com/" TargetMode="External"/><Relationship Id="rId5" Type="http://schemas.openxmlformats.org/officeDocument/2006/relationships/image" Target="../media/image9.tiff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52E538D-6D92-6A41-805C-38A3D1B7B25E}"/>
              </a:ext>
            </a:extLst>
          </p:cNvPr>
          <p:cNvCxnSpPr/>
          <p:nvPr/>
        </p:nvCxnSpPr>
        <p:spPr>
          <a:xfrm>
            <a:off x="359735" y="3429000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9760C8-034F-784E-B085-138F9F3AB6E7}"/>
              </a:ext>
            </a:extLst>
          </p:cNvPr>
          <p:cNvSpPr txBox="1"/>
          <p:nvPr/>
        </p:nvSpPr>
        <p:spPr>
          <a:xfrm>
            <a:off x="3081337" y="1800233"/>
            <a:ext cx="6029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600" dirty="0"/>
              <a:t>Crawling</a:t>
            </a:r>
            <a:endParaRPr kumimoji="1" lang="ko-KR" altLang="en-US" sz="6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E2BF4-EC77-524D-AB81-548BEAC84A06}"/>
              </a:ext>
            </a:extLst>
          </p:cNvPr>
          <p:cNvSpPr txBox="1"/>
          <p:nvPr/>
        </p:nvSpPr>
        <p:spPr>
          <a:xfrm>
            <a:off x="4645818" y="4129088"/>
            <a:ext cx="2900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2020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4</a:t>
            </a:r>
            <a:r>
              <a:rPr kumimoji="1" lang="ko-KR" altLang="en-US" dirty="0"/>
              <a:t>일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조영민</a:t>
            </a:r>
          </a:p>
        </p:txBody>
      </p:sp>
    </p:spTree>
    <p:extLst>
      <p:ext uri="{BB962C8B-B14F-4D97-AF65-F5344CB8AC3E}">
        <p14:creationId xmlns:p14="http://schemas.microsoft.com/office/powerpoint/2010/main" val="3276588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2AAC8B-DD4B-BD4F-A52B-116D3A80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208" y="2743200"/>
            <a:ext cx="1473200" cy="137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9FBD42-682F-9942-9F27-F60A13629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592" y="2505038"/>
            <a:ext cx="1847924" cy="1847924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C62285CD-60E8-DC49-A673-4367C9AD554B}"/>
              </a:ext>
            </a:extLst>
          </p:cNvPr>
          <p:cNvSpPr/>
          <p:nvPr/>
        </p:nvSpPr>
        <p:spPr>
          <a:xfrm>
            <a:off x="4837812" y="2623791"/>
            <a:ext cx="2301586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F703E-E7F5-BA42-8262-F39AAD16C057}"/>
              </a:ext>
            </a:extLst>
          </p:cNvPr>
          <p:cNvSpPr txBox="1"/>
          <p:nvPr/>
        </p:nvSpPr>
        <p:spPr>
          <a:xfrm>
            <a:off x="4618008" y="1842835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5"/>
              </a:rPr>
              <a:t>https://www.naver.com</a:t>
            </a:r>
            <a:endParaRPr kumimoji="1" lang="en-US" altLang="ko-KR" dirty="0"/>
          </a:p>
          <a:p>
            <a:r>
              <a:rPr kumimoji="1" lang="ko-KR" altLang="en-US" dirty="0"/>
              <a:t>가져와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5F98492-65B0-E24B-965B-AC9FE2761421}"/>
              </a:ext>
            </a:extLst>
          </p:cNvPr>
          <p:cNvSpPr/>
          <p:nvPr/>
        </p:nvSpPr>
        <p:spPr>
          <a:xfrm rot="10800000">
            <a:off x="4837812" y="3874828"/>
            <a:ext cx="2301586" cy="555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36294EB-7FC6-6743-82DD-187E63DAA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358" y="4830041"/>
            <a:ext cx="1841498" cy="11543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42ECA8-3A95-244D-A1D5-8C8391F64B5C}"/>
              </a:ext>
            </a:extLst>
          </p:cNvPr>
          <p:cNvSpPr txBox="1"/>
          <p:nvPr/>
        </p:nvSpPr>
        <p:spPr>
          <a:xfrm>
            <a:off x="5274790" y="619956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</a:t>
            </a:r>
            <a:r>
              <a:rPr kumimoji="1" lang="ko-KR" altLang="en-US" dirty="0"/>
              <a:t>코드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70197A-4011-D840-A5DA-BE61A9CC1026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F8C6566-C1D7-9546-8863-9D99BCD6E8BE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396C5A2-59F7-4147-BA03-D92842D86799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FB13E8C-DFDE-1E4C-A314-B64A36BEBA9D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217B7C3-0D30-E641-9156-267965A8981C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2CD2D88-1BFB-A94D-B795-086DD8A73FE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71D5272-2ED1-1947-ADE5-E2AD041DC255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23D3820-410E-EF4A-9B2C-BFBF3860817A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CEE5EC1-C8E2-D94D-AE17-C8E936FE6295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7A18A7-D07D-4648-970B-6B390E2FB61F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36B6CF-DFE5-2648-B355-3B4F2DAD12DF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A869126-4EC4-2A41-A100-1FEBB3AA911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EDDE7DF-DFC6-E542-8CC9-A3FAC9E87C32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52C572-3D81-6949-987B-E81768828521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8ABD4EC-C0EB-C249-9EA0-2F804341CF4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78CE6FD-5E46-3A48-B6CF-E3EB6BA2DF28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88E71E1-172B-C24C-B36D-FE935D81ED4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68555B-E9AA-3D4E-AC38-F72415C58FF7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B75D21E-97AF-2347-955D-4B4B93BEAAC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CF7149-B666-DF4E-ABE9-71C997D00ACA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627067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AA3BD4-007B-5042-87AD-4178EF77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0" y="1230597"/>
            <a:ext cx="6736511" cy="5196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1293E1-9764-9449-BAB7-D54B36956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65" y="5220074"/>
            <a:ext cx="6388100" cy="368300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776DEB-ACD4-0849-A979-CBAE61C4DB4B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7FB7E75-6D6E-1245-BE45-36C2D9AF796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9DA1D73-6D9F-1D4D-8C0E-90A7DCEC27E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4EE09F-151A-4B42-9857-FDE6EB5AA4E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A360542-9FCD-1E4C-9E5F-CCB2B76C9451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68955CC-E1FF-5B44-8DF6-391DCFEBFAFC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7E812A6-8272-9B4C-A593-1095C068F43A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0C2982-6AFC-9A45-A308-29CDD36C64E3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32251FA-D9F0-AE48-9024-974B957057F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3A319F-A3E1-954B-BFF8-3DC58A087E8B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946025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C717-B3C7-FA42-9934-5224A51D3CEA}"/>
              </a:ext>
            </a:extLst>
          </p:cNvPr>
          <p:cNvSpPr txBox="1"/>
          <p:nvPr/>
        </p:nvSpPr>
        <p:spPr>
          <a:xfrm>
            <a:off x="2021182" y="2196789"/>
            <a:ext cx="859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'\n1</a:t>
            </a:r>
            <a:r>
              <a:rPr lang="ko-KR" altLang="en-US" dirty="0"/>
              <a:t>무허가 피부관리실에서 임의로 혼합한 화장품에 의한 </a:t>
            </a:r>
            <a:r>
              <a:rPr lang="en-US" altLang="ko-KR" dirty="0"/>
              <a:t>Riehl </a:t>
            </a:r>
            <a:r>
              <a:rPr lang="ko-KR" altLang="en-US" dirty="0" err="1"/>
              <a:t>흑색증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예</a:t>
            </a:r>
            <a:r>
              <a:rPr lang="en-US" altLang="ko-KR" dirty="0"/>
              <a:t>'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3FF393-ACE1-AF46-AE38-60D6062A3D39}"/>
              </a:ext>
            </a:extLst>
          </p:cNvPr>
          <p:cNvSpPr/>
          <p:nvPr/>
        </p:nvSpPr>
        <p:spPr>
          <a:xfrm>
            <a:off x="2131241" y="2196789"/>
            <a:ext cx="3693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992D4-88A2-7840-B7F3-EEFD174D4930}"/>
              </a:ext>
            </a:extLst>
          </p:cNvPr>
          <p:cNvCxnSpPr>
            <a:stCxn id="8" idx="2"/>
          </p:cNvCxnSpPr>
          <p:nvPr/>
        </p:nvCxnSpPr>
        <p:spPr>
          <a:xfrm>
            <a:off x="2315907" y="2566121"/>
            <a:ext cx="0" cy="1269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0178A2-4AD7-3441-A59C-D895DF0A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" y="3875403"/>
            <a:ext cx="3520275" cy="23388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2F881C-F341-E342-B5C4-F44BCF645D8F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B5D1246-820A-D846-AD5E-5C8BEC7CA864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09EDE54-58CC-074D-8141-68BCE780C168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2C5A7-E661-244B-9634-4775F01EF013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2C45AC1-F083-B54D-A914-2BA98D6A1AA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9D8D10D-C854-2343-8BC6-7521DF8AEA89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27B0870-4D95-5F40-80A8-AFD50CEC424C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F520F9-6F21-4540-AFEF-230A5590CB7A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48015B9-5E9E-F746-9F40-CB418FD05930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78C27-DF8F-4142-AEDE-80428AB0D777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407564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1D8CF1-6A87-2C43-BB05-BFA57845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12" y="1899268"/>
            <a:ext cx="6780375" cy="2260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3767B-063F-904D-AA4E-1252A2756F4D}"/>
              </a:ext>
            </a:extLst>
          </p:cNvPr>
          <p:cNvSpPr txBox="1"/>
          <p:nvPr/>
        </p:nvSpPr>
        <p:spPr>
          <a:xfrm>
            <a:off x="922307" y="5030110"/>
            <a:ext cx="1034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정규 표현식</a:t>
            </a:r>
            <a:r>
              <a:rPr lang="en-US" altLang="ko-KR" dirty="0"/>
              <a:t>(</a:t>
            </a:r>
            <a:r>
              <a:rPr lang="ko-KR" altLang="en-US" dirty="0" err="1"/>
              <a:t>正規表現式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regular expression, </a:t>
            </a:r>
            <a:r>
              <a:rPr lang="ko-KR" altLang="en-US" dirty="0"/>
              <a:t>간단히 </a:t>
            </a:r>
            <a:r>
              <a:rPr lang="en-US" altLang="ko-KR" dirty="0" err="1"/>
              <a:t>regexp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regex, rational expression) </a:t>
            </a:r>
          </a:p>
          <a:p>
            <a:r>
              <a:rPr lang="ko-KR" altLang="en-US" dirty="0"/>
              <a:t>또는 정규식</a:t>
            </a:r>
            <a:r>
              <a:rPr lang="en-US" altLang="ko-KR" dirty="0"/>
              <a:t>(</a:t>
            </a:r>
            <a:r>
              <a:rPr lang="ko-KR" altLang="en-US" dirty="0" err="1"/>
              <a:t>正規式</a:t>
            </a:r>
            <a:r>
              <a:rPr lang="en-US" altLang="ko-KR" dirty="0"/>
              <a:t>)</a:t>
            </a:r>
            <a:r>
              <a:rPr lang="ko-KR" altLang="en-US" dirty="0"/>
              <a:t>은 특정한 규칙을 가진 문자열의 집합을 </a:t>
            </a:r>
            <a:r>
              <a:rPr lang="ko-KR" altLang="en-US" b="1" dirty="0"/>
              <a:t>표현</a:t>
            </a:r>
            <a:r>
              <a:rPr lang="ko-KR" altLang="en-US" dirty="0"/>
              <a:t>하는 데 사용하는 형식 언어이다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03C66-4BF7-7E4C-AA35-03842A728D8E}"/>
              </a:ext>
            </a:extLst>
          </p:cNvPr>
          <p:cNvSpPr txBox="1"/>
          <p:nvPr/>
        </p:nvSpPr>
        <p:spPr>
          <a:xfrm>
            <a:off x="5015478" y="6077662"/>
            <a:ext cx="216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import re</a:t>
            </a:r>
            <a:endParaRPr kumimoji="1" lang="ko-KR" alt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AF8E0D-A8FB-C24A-A5C1-CC56FD0F7C27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4BD67E5-10AD-D644-BE39-9363F9981EAE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542CFD6-EA91-8D4B-ACD9-85598C4FF446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C965FE-142A-7840-A870-B476654274EF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4BFB85-4D97-0844-80D3-4E04BC32C572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FCFB90D-C577-D14C-9AF4-669FCD9E92F4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17FBE30-09C0-2E41-AB8C-137FD80A5316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7B0D34-D5FF-9544-928A-5411AA179FD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547497-362C-8149-ACC6-52A2D220C47D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3AD1A5-5F32-DB4D-A505-EAF956AF0167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86302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BA605-4B3C-F74E-986F-528E99B74640}"/>
              </a:ext>
            </a:extLst>
          </p:cNvPr>
          <p:cNvSpPr txBox="1"/>
          <p:nvPr/>
        </p:nvSpPr>
        <p:spPr>
          <a:xfrm>
            <a:off x="1884557" y="3278456"/>
            <a:ext cx="11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/pattern/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CC4A4-6212-5945-88F8-E44F956AA8C2}"/>
              </a:ext>
            </a:extLst>
          </p:cNvPr>
          <p:cNvSpPr txBox="1"/>
          <p:nvPr/>
        </p:nvSpPr>
        <p:spPr>
          <a:xfrm>
            <a:off x="5285678" y="327845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“!@#$%^&amp;”</a:t>
            </a:r>
            <a:endParaRPr kumimoji="1" lang="ko-KR" altLang="en-US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29327C8E-F690-9D48-887D-38B9AB7B23AC}"/>
              </a:ext>
            </a:extLst>
          </p:cNvPr>
          <p:cNvSpPr/>
          <p:nvPr/>
        </p:nvSpPr>
        <p:spPr>
          <a:xfrm>
            <a:off x="3189868" y="3335551"/>
            <a:ext cx="1906239" cy="218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882326-55BB-F645-881D-8FFC6F7E89D8}"/>
              </a:ext>
            </a:extLst>
          </p:cNvPr>
          <p:cNvSpPr txBox="1"/>
          <p:nvPr/>
        </p:nvSpPr>
        <p:spPr>
          <a:xfrm>
            <a:off x="3746810" y="2832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적용</a:t>
            </a: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40027C4-F8AF-EB45-935D-4F7BCAA1E80C}"/>
              </a:ext>
            </a:extLst>
          </p:cNvPr>
          <p:cNvSpPr/>
          <p:nvPr/>
        </p:nvSpPr>
        <p:spPr>
          <a:xfrm>
            <a:off x="7129245" y="3335551"/>
            <a:ext cx="1906239" cy="218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4DEF1F-2ED8-0948-9949-4D1F5AFC5174}"/>
              </a:ext>
            </a:extLst>
          </p:cNvPr>
          <p:cNvSpPr txBox="1"/>
          <p:nvPr/>
        </p:nvSpPr>
        <p:spPr>
          <a:xfrm>
            <a:off x="9436050" y="324433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 something!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E703C-4019-8D47-AB74-0078186AC579}"/>
              </a:ext>
            </a:extLst>
          </p:cNvPr>
          <p:cNvSpPr txBox="1"/>
          <p:nvPr/>
        </p:nvSpPr>
        <p:spPr>
          <a:xfrm>
            <a:off x="5065108" y="4181708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Some kinds of text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4D073-9422-5946-8977-C27A949FE92B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397DEDB-F7F7-8146-BDAD-39E64122CA0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B6FAB2A-F643-4949-A7C0-89DB102265D0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E952AD-3042-4F40-8D26-C0944F2AEDE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1E77864-07EA-0D4C-8BA2-3461EBE54417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4E4AADF-D015-1547-A8E2-28A118CAED30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421D4E-207C-2F41-BD02-A622590F049D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718230-EF69-3545-9570-E2DBBC5AE643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95E0445-551D-3D48-B0F9-CF0680163A9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AF1A2E-7109-7340-A765-4E21D2CA028B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107663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95838F-6A60-2449-8578-35898F9B1543}"/>
              </a:ext>
            </a:extLst>
          </p:cNvPr>
          <p:cNvSpPr txBox="1"/>
          <p:nvPr/>
        </p:nvSpPr>
        <p:spPr>
          <a:xfrm>
            <a:off x="1797204" y="2486721"/>
            <a:ext cx="859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'\n1</a:t>
            </a:r>
            <a:r>
              <a:rPr lang="ko-KR" altLang="en-US" dirty="0"/>
              <a:t>무허가 피부관리실에서 임의로 혼합한 화장품에 의한 </a:t>
            </a:r>
            <a:r>
              <a:rPr lang="en-US" altLang="ko-KR" dirty="0"/>
              <a:t>Riehl </a:t>
            </a:r>
            <a:r>
              <a:rPr lang="ko-KR" altLang="en-US" dirty="0" err="1"/>
              <a:t>흑색증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예</a:t>
            </a:r>
            <a:r>
              <a:rPr lang="en-US" altLang="ko-KR" dirty="0"/>
              <a:t>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14CA9-B92B-F147-AECC-2B2FEAFFE4F8}"/>
              </a:ext>
            </a:extLst>
          </p:cNvPr>
          <p:cNvSpPr txBox="1"/>
          <p:nvPr/>
        </p:nvSpPr>
        <p:spPr>
          <a:xfrm>
            <a:off x="2096429" y="3657600"/>
            <a:ext cx="66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\n</a:t>
            </a:r>
            <a:endParaRPr kumimoji="1"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4C0FE-3C5A-0148-95E2-F90AFC0B3F6C}"/>
              </a:ext>
            </a:extLst>
          </p:cNvPr>
          <p:cNvSpPr txBox="1"/>
          <p:nvPr/>
        </p:nvSpPr>
        <p:spPr>
          <a:xfrm>
            <a:off x="3824868" y="37345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무조건 지워야 하는 것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B94342-1080-C246-9839-4B45640ECFD0}"/>
              </a:ext>
            </a:extLst>
          </p:cNvPr>
          <p:cNvCxnSpPr/>
          <p:nvPr/>
        </p:nvCxnSpPr>
        <p:spPr>
          <a:xfrm>
            <a:off x="2954456" y="3919210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B2BBA7-1D2C-0D48-937D-0A0221779AB6}"/>
              </a:ext>
            </a:extLst>
          </p:cNvPr>
          <p:cNvSpPr txBox="1"/>
          <p:nvPr/>
        </p:nvSpPr>
        <p:spPr>
          <a:xfrm>
            <a:off x="2297151" y="46130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</a:t>
            </a:r>
            <a:endParaRPr kumimoji="1" lang="ko-KR" alt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338B-52D7-5743-8DDF-474B2D3161C6}"/>
              </a:ext>
            </a:extLst>
          </p:cNvPr>
          <p:cNvSpPr txBox="1"/>
          <p:nvPr/>
        </p:nvSpPr>
        <p:spPr>
          <a:xfrm>
            <a:off x="3824868" y="4613035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무턱대고 지울 수 없는 것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1D136DB-825A-EB4F-8201-E74043D37A06}"/>
              </a:ext>
            </a:extLst>
          </p:cNvPr>
          <p:cNvCxnSpPr/>
          <p:nvPr/>
        </p:nvCxnSpPr>
        <p:spPr>
          <a:xfrm>
            <a:off x="2954456" y="4797701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BB58DB7-0444-E042-B719-BABC674A3346}"/>
              </a:ext>
            </a:extLst>
          </p:cNvPr>
          <p:cNvSpPr txBox="1"/>
          <p:nvPr/>
        </p:nvSpPr>
        <p:spPr>
          <a:xfrm>
            <a:off x="548028" y="5328048"/>
            <a:ext cx="24064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무허가 피부관리실</a:t>
            </a:r>
            <a:endParaRPr lang="en-US" altLang="ko-KR" dirty="0"/>
          </a:p>
          <a:p>
            <a:r>
              <a:rPr lang="ko-KR" altLang="en-US" dirty="0"/>
              <a:t>에서 임의로 혼합한</a:t>
            </a:r>
            <a:endParaRPr lang="en-US" altLang="ko-KR" dirty="0"/>
          </a:p>
          <a:p>
            <a:r>
              <a:rPr lang="ko-KR" altLang="en-US" dirty="0"/>
              <a:t> 화장품에 의한 </a:t>
            </a:r>
            <a:r>
              <a:rPr lang="en-US" altLang="ko-KR" dirty="0"/>
              <a:t>Riehl </a:t>
            </a:r>
          </a:p>
          <a:p>
            <a:r>
              <a:rPr lang="ko-KR" altLang="en-US" dirty="0" err="1"/>
              <a:t>흑색증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예</a:t>
            </a:r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E9EBB3-6F2D-AA41-9ED4-806A6946B331}"/>
              </a:ext>
            </a:extLst>
          </p:cNvPr>
          <p:cNvSpPr txBox="1"/>
          <p:nvPr/>
        </p:nvSpPr>
        <p:spPr>
          <a:xfrm>
            <a:off x="3824868" y="567619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남겨야 하는 것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F05536A-0B8A-BE49-B3FB-D115FDFF74D6}"/>
              </a:ext>
            </a:extLst>
          </p:cNvPr>
          <p:cNvCxnSpPr/>
          <p:nvPr/>
        </p:nvCxnSpPr>
        <p:spPr>
          <a:xfrm>
            <a:off x="2954456" y="5860858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58DCD0E-2007-2B42-A6BC-E1C0F571F65F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570CF81-773C-794B-9D1F-E70A85C37F6A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E3F4F23-BC8F-DE47-9255-58C05EDCB96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39A1AD-293E-034F-8D06-D34FAB2EC4D7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92448B-40F1-8543-88AE-846A4317B6A2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BEC12D-63D1-054B-B2EE-1147B4502CBE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909EDD1-BE71-BF4C-9EB1-1251FDC1489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813ECA-9E9B-494E-9514-02EC0A431EF0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4FCDC64-9903-AB48-ADC9-7B0A2863CAA9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1E9C43-5D54-0648-BF71-A26DBD36FED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272078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14CA9-B92B-F147-AECC-2B2FEAFFE4F8}"/>
              </a:ext>
            </a:extLst>
          </p:cNvPr>
          <p:cNvSpPr txBox="1"/>
          <p:nvPr/>
        </p:nvSpPr>
        <p:spPr>
          <a:xfrm>
            <a:off x="1725731" y="1230597"/>
            <a:ext cx="66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\n</a:t>
            </a:r>
            <a:endParaRPr kumimoji="1"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4C0FE-3C5A-0148-95E2-F90AFC0B3F6C}"/>
              </a:ext>
            </a:extLst>
          </p:cNvPr>
          <p:cNvSpPr txBox="1"/>
          <p:nvPr/>
        </p:nvSpPr>
        <p:spPr>
          <a:xfrm>
            <a:off x="3454170" y="1307541"/>
            <a:ext cx="250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무조건 지워야 하는 것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B94342-1080-C246-9839-4B45640ECFD0}"/>
              </a:ext>
            </a:extLst>
          </p:cNvPr>
          <p:cNvCxnSpPr/>
          <p:nvPr/>
        </p:nvCxnSpPr>
        <p:spPr>
          <a:xfrm>
            <a:off x="2583758" y="1492207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F6DC655-10B4-0649-8506-35305043D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48"/>
          <a:stretch/>
        </p:blipFill>
        <p:spPr>
          <a:xfrm>
            <a:off x="2006472" y="1878919"/>
            <a:ext cx="8179055" cy="4975588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C689B1D-A470-E942-9F02-F8103C78C2A8}"/>
              </a:ext>
            </a:extLst>
          </p:cNvPr>
          <p:cNvCxnSpPr/>
          <p:nvPr/>
        </p:nvCxnSpPr>
        <p:spPr>
          <a:xfrm>
            <a:off x="6215338" y="1492207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0D5004-0212-5641-AA49-D0BEE66CB4BE}"/>
              </a:ext>
            </a:extLst>
          </p:cNvPr>
          <p:cNvSpPr txBox="1"/>
          <p:nvPr/>
        </p:nvSpPr>
        <p:spPr>
          <a:xfrm>
            <a:off x="7192643" y="1316232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re.sub</a:t>
            </a:r>
            <a:r>
              <a:rPr kumimoji="1" lang="en-US" altLang="ko-KR" dirty="0"/>
              <a:t>.(“\\</a:t>
            </a:r>
            <a:r>
              <a:rPr kumimoji="1" lang="en-US" altLang="ko-KR" dirty="0" err="1"/>
              <a:t>n”,””,temp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E7E69B-C1BE-A142-9B33-5904A5CDC5C9}"/>
              </a:ext>
            </a:extLst>
          </p:cNvPr>
          <p:cNvSpPr txBox="1"/>
          <p:nvPr/>
        </p:nvSpPr>
        <p:spPr>
          <a:xfrm>
            <a:off x="1230560" y="601411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Get!</a:t>
            </a:r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3900A8-6B12-594E-BD30-F20742BB7595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D4819D2-445B-5F43-B466-20ED1666ACC9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D8D5B45-4C1C-BE42-92C0-66793562C8CB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C9C452-650C-2A49-8038-A1DD7811EA71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9CC28AF-178A-D849-9013-4B39D30D3DC3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320100B-69D9-3049-B517-D7B631161701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F525A74-4BEC-6F41-9532-B9B87953EA4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02A068-AFA7-D74D-98FA-95D510C9AFFF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0047D0B-478F-224B-B0CE-5587EE994E97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BAB3-A54A-1248-8FFF-0DE55E45F2D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439960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43473-24E6-8848-9862-EE2FDE50B294}"/>
              </a:ext>
            </a:extLst>
          </p:cNvPr>
          <p:cNvSpPr txBox="1"/>
          <p:nvPr/>
        </p:nvSpPr>
        <p:spPr>
          <a:xfrm>
            <a:off x="1511618" y="11450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</a:t>
            </a:r>
            <a:endParaRPr kumimoji="1" lang="ko-KR" alt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BB8001-BC97-3D46-A805-9BD83960F4C4}"/>
              </a:ext>
            </a:extLst>
          </p:cNvPr>
          <p:cNvSpPr txBox="1"/>
          <p:nvPr/>
        </p:nvSpPr>
        <p:spPr>
          <a:xfrm>
            <a:off x="3039335" y="114500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무턱대고 지울 수 없는 것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E2C3522-5F1B-CF4D-AA9E-D0AE700E3680}"/>
              </a:ext>
            </a:extLst>
          </p:cNvPr>
          <p:cNvCxnSpPr/>
          <p:nvPr/>
        </p:nvCxnSpPr>
        <p:spPr>
          <a:xfrm>
            <a:off x="2168923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8FE505-6B1C-9A40-B0BA-3573A6FD6D5F}"/>
              </a:ext>
            </a:extLst>
          </p:cNvPr>
          <p:cNvSpPr txBox="1"/>
          <p:nvPr/>
        </p:nvSpPr>
        <p:spPr>
          <a:xfrm>
            <a:off x="3678011" y="1668226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왜 무턱대고 지울 수 없을까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B75E0-3076-EC42-A7F3-4DB9E15A4379}"/>
              </a:ext>
            </a:extLst>
          </p:cNvPr>
          <p:cNvSpPr txBox="1"/>
          <p:nvPr/>
        </p:nvSpPr>
        <p:spPr>
          <a:xfrm>
            <a:off x="994587" y="257593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solution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E85EC-0C3C-3B43-91CA-8240E41ED878}"/>
              </a:ext>
            </a:extLst>
          </p:cNvPr>
          <p:cNvSpPr txBox="1"/>
          <p:nvPr/>
        </p:nvSpPr>
        <p:spPr>
          <a:xfrm>
            <a:off x="6834644" y="2575931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problem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037D5-A16D-5A4D-A2E5-9E3529180A1D}"/>
              </a:ext>
            </a:extLst>
          </p:cNvPr>
          <p:cNvSpPr txBox="1"/>
          <p:nvPr/>
        </p:nvSpPr>
        <p:spPr>
          <a:xfrm>
            <a:off x="1092820" y="3378820"/>
            <a:ext cx="365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텍스트의 맨 앞 한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만 지우자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C70F37-BB61-9445-9E03-FCB6B4A52CA4}"/>
              </a:ext>
            </a:extLst>
          </p:cNvPr>
          <p:cNvSpPr txBox="1"/>
          <p:nvPr/>
        </p:nvSpPr>
        <p:spPr>
          <a:xfrm>
            <a:off x="6834644" y="3378820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</a:t>
            </a:r>
            <a:r>
              <a:rPr kumimoji="1" lang="ko-KR" altLang="en-US" dirty="0" err="1"/>
              <a:t>번쨰</a:t>
            </a:r>
            <a:r>
              <a:rPr kumimoji="1" lang="ko-KR" altLang="en-US" dirty="0"/>
              <a:t> 제목은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지워져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남게된다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E29EBA-B3F5-E747-9695-2FD5A25A6FDE}"/>
              </a:ext>
            </a:extLst>
          </p:cNvPr>
          <p:cNvSpPr txBox="1"/>
          <p:nvPr/>
        </p:nvSpPr>
        <p:spPr>
          <a:xfrm>
            <a:off x="1094250" y="4247318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앞에 있는 숫자를 다 지우자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3B9D05-D075-9044-BDC6-7874CB3F8662}"/>
              </a:ext>
            </a:extLst>
          </p:cNvPr>
          <p:cNvSpPr txBox="1"/>
          <p:nvPr/>
        </p:nvSpPr>
        <p:spPr>
          <a:xfrm>
            <a:off x="6834644" y="4247318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제목이 숫자로 시작될 경우 같이 지워질 수 있다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12636-041C-644C-AEC9-54EC9F3B6079}"/>
              </a:ext>
            </a:extLst>
          </p:cNvPr>
          <p:cNvSpPr txBox="1"/>
          <p:nvPr/>
        </p:nvSpPr>
        <p:spPr>
          <a:xfrm>
            <a:off x="1034498" y="5171572"/>
            <a:ext cx="528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for</a:t>
            </a:r>
            <a:r>
              <a:rPr kumimoji="1" lang="ko-KR" altLang="en-US" dirty="0"/>
              <a:t>문을 돌리고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번째 항목은 </a:t>
            </a:r>
            <a:r>
              <a:rPr kumimoji="1" lang="ko-KR" altLang="en-US" dirty="0" err="1"/>
              <a:t>맨앞의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만 지우자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FF9A6A-1018-724D-AFFE-739B43760EDF}"/>
              </a:ext>
            </a:extLst>
          </p:cNvPr>
          <p:cNvSpPr txBox="1"/>
          <p:nvPr/>
        </p:nvSpPr>
        <p:spPr>
          <a:xfrm>
            <a:off x="6834644" y="5135524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첫 페이지만 유효할 수 있다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3F5C71-C70D-1C45-B09D-FF1E30F98054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852CA9-C894-9840-A92F-337BDBFB31AF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48AF19D-E09F-AD46-8575-A875EFF08B0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193001-A48D-BE4B-9805-9936F52EE700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503528-09B0-DB46-A97A-844BF4456388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745215-783D-D744-BEF0-D713F2164247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DAAF8EA-64B3-0B4E-B83B-E7F56AB5778C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D81323-A5D0-114B-9869-A24987A0C68B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164990C-6FFB-A445-B16F-4167E148F4A5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029635-B2BE-5740-866F-9E85EC1AACE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666860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43473-24E6-8848-9862-EE2FDE50B294}"/>
              </a:ext>
            </a:extLst>
          </p:cNvPr>
          <p:cNvSpPr txBox="1"/>
          <p:nvPr/>
        </p:nvSpPr>
        <p:spPr>
          <a:xfrm>
            <a:off x="1511618" y="11450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</a:t>
            </a:r>
            <a:endParaRPr kumimoji="1" lang="ko-KR" alt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BB8001-BC97-3D46-A805-9BD83960F4C4}"/>
              </a:ext>
            </a:extLst>
          </p:cNvPr>
          <p:cNvSpPr txBox="1"/>
          <p:nvPr/>
        </p:nvSpPr>
        <p:spPr>
          <a:xfrm>
            <a:off x="3039335" y="114500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무턱대고 지울 수 없는 것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E2C3522-5F1B-CF4D-AA9E-D0AE700E3680}"/>
              </a:ext>
            </a:extLst>
          </p:cNvPr>
          <p:cNvCxnSpPr/>
          <p:nvPr/>
        </p:nvCxnSpPr>
        <p:spPr>
          <a:xfrm>
            <a:off x="2168923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79F82A-E647-F24A-A8AF-851D998CA747}"/>
              </a:ext>
            </a:extLst>
          </p:cNvPr>
          <p:cNvSpPr txBox="1"/>
          <p:nvPr/>
        </p:nvSpPr>
        <p:spPr>
          <a:xfrm>
            <a:off x="4786186" y="5712819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computational thinking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2F39F8-98C8-EA49-90FC-058574A70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744" y="1925598"/>
            <a:ext cx="4556512" cy="3375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7F035F-0E0C-A748-AD76-F3A60C655E1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9891E52-400E-E04C-9AAC-73C24B0C860A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128C0E8-1AAE-BD46-83D3-C885E3311254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8ED9A7-B489-394C-A9DE-FA62E9E1EB14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9648D57-AC2F-D849-872B-92EEEF96816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7C8AD76-E58B-3141-B398-C0C6BF9F2C7E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C93F00A-B931-664B-8D75-D1F1EE33886A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A2CD55-EE89-154E-9837-6FD5D8A408D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0DFE04D-AC18-AC4F-81D5-E02ED94681CD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8C1229-003A-1243-8D51-1AFC55B76D3E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490104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43473-24E6-8848-9862-EE2FDE50B294}"/>
              </a:ext>
            </a:extLst>
          </p:cNvPr>
          <p:cNvSpPr txBox="1"/>
          <p:nvPr/>
        </p:nvSpPr>
        <p:spPr>
          <a:xfrm>
            <a:off x="1511618" y="11450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</a:t>
            </a:r>
            <a:endParaRPr kumimoji="1" lang="ko-KR" alt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BB8001-BC97-3D46-A805-9BD83960F4C4}"/>
              </a:ext>
            </a:extLst>
          </p:cNvPr>
          <p:cNvSpPr txBox="1"/>
          <p:nvPr/>
        </p:nvSpPr>
        <p:spPr>
          <a:xfrm>
            <a:off x="3039335" y="114500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무턱대고 지울 수 없는 것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E2C3522-5F1B-CF4D-AA9E-D0AE700E3680}"/>
              </a:ext>
            </a:extLst>
          </p:cNvPr>
          <p:cNvCxnSpPr/>
          <p:nvPr/>
        </p:nvCxnSpPr>
        <p:spPr>
          <a:xfrm>
            <a:off x="2168923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CAC0A20B-5F23-2746-9BC5-08BC9DEE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67" y="2202171"/>
            <a:ext cx="4302906" cy="3646713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8718858-EBE1-2849-9551-9C210D766AB6}"/>
              </a:ext>
            </a:extLst>
          </p:cNvPr>
          <p:cNvSpPr/>
          <p:nvPr/>
        </p:nvSpPr>
        <p:spPr>
          <a:xfrm>
            <a:off x="5296829" y="3791415"/>
            <a:ext cx="1895708" cy="501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36FE7-C419-5C48-9007-88FFF2CA7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733" y="2857127"/>
            <a:ext cx="2463800" cy="2336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416295-E5BD-E641-864F-A164E231E5B4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1A9E412-8645-FC4C-82D3-B8D08314B1E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7D26496-3274-394B-BF3C-4B0623F3C748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F5007-4BB5-8646-8B88-23D40CA9EED6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3C150B6-3A63-3940-85D4-06EA386ACA61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4041ACD-A6BB-4D40-823C-969A51DE9C36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C2B23B-CE8A-594E-B0DA-9E5731FB07F1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3B503-E121-1C4B-A510-C594270F6ABB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B140740-C963-1F43-8514-7EE6E4FBF189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8182C2-CD7B-C641-91C8-A26255549609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72748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43473-24E6-8848-9862-EE2FDE50B294}"/>
              </a:ext>
            </a:extLst>
          </p:cNvPr>
          <p:cNvSpPr txBox="1"/>
          <p:nvPr/>
        </p:nvSpPr>
        <p:spPr>
          <a:xfrm>
            <a:off x="1511618" y="11450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</a:t>
            </a:r>
            <a:endParaRPr kumimoji="1" lang="ko-KR" alt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BB8001-BC97-3D46-A805-9BD83960F4C4}"/>
              </a:ext>
            </a:extLst>
          </p:cNvPr>
          <p:cNvSpPr txBox="1"/>
          <p:nvPr/>
        </p:nvSpPr>
        <p:spPr>
          <a:xfrm>
            <a:off x="3039335" y="114500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무턱대고 지울 수 없는 것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E2C3522-5F1B-CF4D-AA9E-D0AE700E3680}"/>
              </a:ext>
            </a:extLst>
          </p:cNvPr>
          <p:cNvCxnSpPr/>
          <p:nvPr/>
        </p:nvCxnSpPr>
        <p:spPr>
          <a:xfrm>
            <a:off x="2168923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DF185E-00F6-B841-BBBF-A3BCD5B3075A}"/>
              </a:ext>
            </a:extLst>
          </p:cNvPr>
          <p:cNvSpPr txBox="1"/>
          <p:nvPr/>
        </p:nvSpPr>
        <p:spPr>
          <a:xfrm>
            <a:off x="2066948" y="3244334"/>
            <a:ext cx="859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'\n1</a:t>
            </a:r>
            <a:r>
              <a:rPr lang="ko-KR" altLang="en-US" dirty="0"/>
              <a:t>무허가 피부관리실에서 임의로 혼합한 화장품에 의한 </a:t>
            </a:r>
            <a:r>
              <a:rPr lang="en-US" altLang="ko-KR" dirty="0"/>
              <a:t>Riehl </a:t>
            </a:r>
            <a:r>
              <a:rPr lang="ko-KR" altLang="en-US" dirty="0" err="1"/>
              <a:t>흑색증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예</a:t>
            </a:r>
            <a:r>
              <a:rPr lang="en-US" altLang="ko-KR" dirty="0"/>
              <a:t>'</a:t>
            </a:r>
          </a:p>
        </p:txBody>
      </p: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BE74F905-4D0C-4646-87F9-373216C1F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38"/>
          <a:stretch/>
        </p:blipFill>
        <p:spPr>
          <a:xfrm>
            <a:off x="2066948" y="4046594"/>
            <a:ext cx="8236779" cy="26570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5525C5-9706-2C45-8BCF-61FA5F4B21D3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99E3CAF-BD0E-ED40-9AB8-C3767931BEB9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1296DD6-D4C5-D246-ADC2-777B86DCE7A2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E9BE03-A960-A64B-A463-C5E404AEF889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894FE21-01FC-8E42-912A-1D7777E25CE3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8DD93D-4F65-DF4D-A031-1BE35AAE8C29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4529FB2-14AA-214E-A87C-1139264AF122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9D677E-D7EC-3041-8EA2-FA66EBFE008E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B889FF7-7249-C146-B4EF-1E0AAD117AF8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56EF5B-35BD-CD4F-8435-A8D563108ACF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1908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2AAC8B-DD4B-BD4F-A52B-116D3A802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208" y="2743200"/>
            <a:ext cx="1473200" cy="137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9FBD42-682F-9942-9F27-F60A13629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92" y="2505038"/>
            <a:ext cx="1847924" cy="1847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A2F69165-12C8-9F4A-AF08-99E9F2F8872E}"/>
              </a:ext>
            </a:extLst>
          </p:cNvPr>
          <p:cNvSpPr/>
          <p:nvPr/>
        </p:nvSpPr>
        <p:spPr>
          <a:xfrm>
            <a:off x="3859619" y="2636874"/>
            <a:ext cx="4104167" cy="52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DBF91668-8B7F-904C-846A-159520A0BB74}"/>
              </a:ext>
            </a:extLst>
          </p:cNvPr>
          <p:cNvSpPr/>
          <p:nvPr/>
        </p:nvSpPr>
        <p:spPr>
          <a:xfrm>
            <a:off x="3859619" y="4114800"/>
            <a:ext cx="4104167" cy="520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4B2B5-23BD-9A46-A4D3-C16458F4995A}"/>
              </a:ext>
            </a:extLst>
          </p:cNvPr>
          <p:cNvSpPr txBox="1"/>
          <p:nvPr/>
        </p:nvSpPr>
        <p:spPr>
          <a:xfrm>
            <a:off x="5212234" y="213570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 </a:t>
            </a:r>
            <a:r>
              <a:rPr kumimoji="1" lang="ko-KR" altLang="en-US" dirty="0"/>
              <a:t>명령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FD2D4-1902-6646-8AA8-F36F62760826}"/>
              </a:ext>
            </a:extLst>
          </p:cNvPr>
          <p:cNvSpPr txBox="1"/>
          <p:nvPr/>
        </p:nvSpPr>
        <p:spPr>
          <a:xfrm>
            <a:off x="5212234" y="488034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post </a:t>
            </a:r>
            <a:r>
              <a:rPr kumimoji="1" lang="ko-KR" altLang="en-US" dirty="0"/>
              <a:t>명령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804D4C5-4BE4-824E-B76F-C9A0071044B7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D316243-7A4B-D948-A136-88CAAEAA7309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F6108D-E043-C747-88AB-FDA3DD3FAAEE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822F94A-3121-064B-B2DD-7AFD787D1850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9F39B9-F666-5742-965C-976E0FD926CB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333BB4-A73B-8D4D-8905-35AF84916FCA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04767CD-0A29-FD48-AEAB-9051F75A353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754D30C-A4E0-024E-A69E-ADE4062A3306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22EF1A-53E2-D648-87C8-5F03CDE4E6EC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62A6425-FAE7-4749-BB5E-A9BF9709F9F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D1F0102-9E7E-1D44-B744-D428BF27C2BB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052D9BB-8E23-F949-ABB2-C9CE7951080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343CD1-29D4-0D49-ACB2-A85A92F8AECE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3341BF4-3C20-3B4C-B43E-6E851A6C29A6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6464D5-F13E-B244-AEA2-8D38390558F6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755372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43473-24E6-8848-9862-EE2FDE50B294}"/>
              </a:ext>
            </a:extLst>
          </p:cNvPr>
          <p:cNvSpPr txBox="1"/>
          <p:nvPr/>
        </p:nvSpPr>
        <p:spPr>
          <a:xfrm>
            <a:off x="1511618" y="11450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</a:t>
            </a:r>
            <a:endParaRPr kumimoji="1" lang="ko-KR" alt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BB8001-BC97-3D46-A805-9BD83960F4C4}"/>
              </a:ext>
            </a:extLst>
          </p:cNvPr>
          <p:cNvSpPr txBox="1"/>
          <p:nvPr/>
        </p:nvSpPr>
        <p:spPr>
          <a:xfrm>
            <a:off x="3039335" y="114500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무턱대고 지울 수 없는 것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E2C3522-5F1B-CF4D-AA9E-D0AE700E3680}"/>
              </a:ext>
            </a:extLst>
          </p:cNvPr>
          <p:cNvCxnSpPr/>
          <p:nvPr/>
        </p:nvCxnSpPr>
        <p:spPr>
          <a:xfrm>
            <a:off x="2168923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EED227-13E5-8242-A405-FA1C2247572A}"/>
              </a:ext>
            </a:extLst>
          </p:cNvPr>
          <p:cNvCxnSpPr/>
          <p:nvPr/>
        </p:nvCxnSpPr>
        <p:spPr>
          <a:xfrm>
            <a:off x="6096000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6A060B-B7C7-344F-BDB6-B845B35817C8}"/>
              </a:ext>
            </a:extLst>
          </p:cNvPr>
          <p:cNvSpPr txBox="1"/>
          <p:nvPr/>
        </p:nvSpPr>
        <p:spPr>
          <a:xfrm>
            <a:off x="7159084" y="1145006"/>
            <a:ext cx="109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indicator</a:t>
            </a:r>
            <a:endParaRPr kumimoji="1"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0CC0FE-98BB-0644-9F09-A077DC31A40D}"/>
              </a:ext>
            </a:extLst>
          </p:cNvPr>
          <p:cNvCxnSpPr/>
          <p:nvPr/>
        </p:nvCxnSpPr>
        <p:spPr>
          <a:xfrm>
            <a:off x="8567854" y="132863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2CC61F-05C2-1949-8462-8115E44572F9}"/>
              </a:ext>
            </a:extLst>
          </p:cNvPr>
          <p:cNvSpPr txBox="1"/>
          <p:nvPr/>
        </p:nvSpPr>
        <p:spPr>
          <a:xfrm>
            <a:off x="9604927" y="1145006"/>
            <a:ext cx="21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Regular expression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F62C92-49F9-4C42-A828-71B5D98F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48" y="1668226"/>
            <a:ext cx="8352064" cy="5060832"/>
          </a:xfrm>
          <a:prstGeom prst="rect">
            <a:avLst/>
          </a:prstGeom>
        </p:spPr>
      </p:pic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2ED9C83C-8C5D-504B-9BB6-88A25C0D4462}"/>
              </a:ext>
            </a:extLst>
          </p:cNvPr>
          <p:cNvCxnSpPr>
            <a:cxnSpLocks/>
          </p:cNvCxnSpPr>
          <p:nvPr/>
        </p:nvCxnSpPr>
        <p:spPr>
          <a:xfrm>
            <a:off x="2100741" y="5950917"/>
            <a:ext cx="23485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99AE4B3-81A4-A143-A5BC-514B655C8CF0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40B697F-0AB8-8B49-9103-B4034446A37B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29FBE3D-2F61-1F43-A1A6-879C9153C11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B55717-C9EA-2746-BB4F-B0D50A6106EF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D64ADE-D2C1-3842-99BF-14D2D46B79EC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1DA3F17-49EC-364C-AB9B-EEB225B0D98C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D8E86A-01A1-9046-879E-33B70007C0AB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6A491A-F9DC-424B-BCB7-B76698830CF8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9B4F054-EF0D-204C-969D-CA8FB1B6841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14C558-2CF6-9247-A438-363E28A5040F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941828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43473-24E6-8848-9862-EE2FDE50B294}"/>
              </a:ext>
            </a:extLst>
          </p:cNvPr>
          <p:cNvSpPr txBox="1"/>
          <p:nvPr/>
        </p:nvSpPr>
        <p:spPr>
          <a:xfrm>
            <a:off x="1511618" y="11450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</a:t>
            </a:r>
            <a:endParaRPr kumimoji="1" lang="ko-KR" alt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BB8001-BC97-3D46-A805-9BD83960F4C4}"/>
              </a:ext>
            </a:extLst>
          </p:cNvPr>
          <p:cNvSpPr txBox="1"/>
          <p:nvPr/>
        </p:nvSpPr>
        <p:spPr>
          <a:xfrm>
            <a:off x="3039335" y="114500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무턱대고 지울 수 없는 것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E2C3522-5F1B-CF4D-AA9E-D0AE700E3680}"/>
              </a:ext>
            </a:extLst>
          </p:cNvPr>
          <p:cNvCxnSpPr/>
          <p:nvPr/>
        </p:nvCxnSpPr>
        <p:spPr>
          <a:xfrm>
            <a:off x="2168923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EED227-13E5-8242-A405-FA1C2247572A}"/>
              </a:ext>
            </a:extLst>
          </p:cNvPr>
          <p:cNvCxnSpPr/>
          <p:nvPr/>
        </p:nvCxnSpPr>
        <p:spPr>
          <a:xfrm>
            <a:off x="6096000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6A060B-B7C7-344F-BDB6-B845B35817C8}"/>
              </a:ext>
            </a:extLst>
          </p:cNvPr>
          <p:cNvSpPr txBox="1"/>
          <p:nvPr/>
        </p:nvSpPr>
        <p:spPr>
          <a:xfrm>
            <a:off x="7159084" y="1145006"/>
            <a:ext cx="109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indicator</a:t>
            </a:r>
            <a:endParaRPr kumimoji="1"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0CC0FE-98BB-0644-9F09-A077DC31A40D}"/>
              </a:ext>
            </a:extLst>
          </p:cNvPr>
          <p:cNvCxnSpPr/>
          <p:nvPr/>
        </p:nvCxnSpPr>
        <p:spPr>
          <a:xfrm>
            <a:off x="8567854" y="132863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2CC61F-05C2-1949-8462-8115E44572F9}"/>
              </a:ext>
            </a:extLst>
          </p:cNvPr>
          <p:cNvSpPr txBox="1"/>
          <p:nvPr/>
        </p:nvSpPr>
        <p:spPr>
          <a:xfrm>
            <a:off x="9604927" y="1145006"/>
            <a:ext cx="21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Regular expression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0D0CD2-D91B-2341-8B09-7EBE060B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35" y="1798732"/>
            <a:ext cx="7570129" cy="4754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8B6E2A-5EAE-A74E-9011-4650C8E74DE1}"/>
              </a:ext>
            </a:extLst>
          </p:cNvPr>
          <p:cNvSpPr txBox="1"/>
          <p:nvPr/>
        </p:nvSpPr>
        <p:spPr>
          <a:xfrm>
            <a:off x="1322620" y="534366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Get!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6B0431-9E44-3F41-B6B4-DDEB1C32F68B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1718D7F-458E-8F4E-8F6D-1EAAB2F0FF7D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0A2117A-C7CF-E04E-B6BF-D0BE253C1FF4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DEDBD8-4EEC-064F-835D-346137ED43C5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FAB61EA-4716-114A-9A7A-26389691FFB2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ED3CF0-14AB-7C4B-8CEB-D8A9714D9F73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A4D76C-C90D-764C-BCB0-7635C753FD4A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742415-4CF6-4849-BA80-4883915EE8F1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D7714BB-3131-0C45-9167-0BFACDA9773E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A6A116-D15E-774F-87EC-4B526F141277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518352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43473-24E6-8848-9862-EE2FDE50B294}"/>
              </a:ext>
            </a:extLst>
          </p:cNvPr>
          <p:cNvSpPr txBox="1"/>
          <p:nvPr/>
        </p:nvSpPr>
        <p:spPr>
          <a:xfrm>
            <a:off x="1511618" y="11450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</a:t>
            </a:r>
            <a:endParaRPr kumimoji="1" lang="ko-KR" alt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BB8001-BC97-3D46-A805-9BD83960F4C4}"/>
              </a:ext>
            </a:extLst>
          </p:cNvPr>
          <p:cNvSpPr txBox="1"/>
          <p:nvPr/>
        </p:nvSpPr>
        <p:spPr>
          <a:xfrm>
            <a:off x="3039335" y="114500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무턱대고 지울 수 없는 것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E2C3522-5F1B-CF4D-AA9E-D0AE700E3680}"/>
              </a:ext>
            </a:extLst>
          </p:cNvPr>
          <p:cNvCxnSpPr/>
          <p:nvPr/>
        </p:nvCxnSpPr>
        <p:spPr>
          <a:xfrm>
            <a:off x="2168923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EED227-13E5-8242-A405-FA1C2247572A}"/>
              </a:ext>
            </a:extLst>
          </p:cNvPr>
          <p:cNvCxnSpPr/>
          <p:nvPr/>
        </p:nvCxnSpPr>
        <p:spPr>
          <a:xfrm>
            <a:off x="6096000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6A060B-B7C7-344F-BDB6-B845B35817C8}"/>
              </a:ext>
            </a:extLst>
          </p:cNvPr>
          <p:cNvSpPr txBox="1"/>
          <p:nvPr/>
        </p:nvSpPr>
        <p:spPr>
          <a:xfrm>
            <a:off x="7159084" y="1145006"/>
            <a:ext cx="109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indicator</a:t>
            </a:r>
            <a:endParaRPr kumimoji="1"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0CC0FE-98BB-0644-9F09-A077DC31A40D}"/>
              </a:ext>
            </a:extLst>
          </p:cNvPr>
          <p:cNvCxnSpPr/>
          <p:nvPr/>
        </p:nvCxnSpPr>
        <p:spPr>
          <a:xfrm>
            <a:off x="8567854" y="132863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2CC61F-05C2-1949-8462-8115E44572F9}"/>
              </a:ext>
            </a:extLst>
          </p:cNvPr>
          <p:cNvSpPr txBox="1"/>
          <p:nvPr/>
        </p:nvSpPr>
        <p:spPr>
          <a:xfrm>
            <a:off x="9604927" y="1145006"/>
            <a:ext cx="21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Regular expression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F7786B-2DA2-AF4C-8995-811B2FF2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177" y="1815459"/>
            <a:ext cx="7313646" cy="4543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5A8A4-439B-A946-BACD-5DB8B8E4CE32}"/>
              </a:ext>
            </a:extLst>
          </p:cNvPr>
          <p:cNvSpPr txBox="1"/>
          <p:nvPr/>
        </p:nvSpPr>
        <p:spPr>
          <a:xfrm>
            <a:off x="1442236" y="519903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NO!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CAEA75-65AA-E743-A806-27BBE537BC65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FB0115-20AE-4B43-8170-2DB25632858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0B0193C-8EEE-3C4C-BD07-F058AD740DD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93E54-4292-3F4E-A7D6-F44A1B373DFD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16F320B-6DD7-3C41-ABFD-B47C96856C7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944E376-ADC6-5C4E-BFBE-EF96C02403B0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92AADAF-1DDA-9741-9354-CA7CA4E2A588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55F6AF-6DD9-3243-8C8E-85A6D6D00EDC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78E8FEF-DAE2-764F-95A2-25E4DB2139D6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C95709-DD2C-F046-8010-855C7E2F07C7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FEA5D48-898F-3647-A65A-14158AD22144}"/>
              </a:ext>
            </a:extLst>
          </p:cNvPr>
          <p:cNvSpPr/>
          <p:nvPr/>
        </p:nvSpPr>
        <p:spPr>
          <a:xfrm>
            <a:off x="5582614" y="5119039"/>
            <a:ext cx="455847" cy="4493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1446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33D18E92-702C-AF4D-BFC1-1DB6FC9D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25" y="1626080"/>
            <a:ext cx="7467580" cy="5070971"/>
          </a:xfrm>
          <a:prstGeom prst="rect">
            <a:avLst/>
          </a:prstGeom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43473-24E6-8848-9862-EE2FDE50B294}"/>
              </a:ext>
            </a:extLst>
          </p:cNvPr>
          <p:cNvSpPr txBox="1"/>
          <p:nvPr/>
        </p:nvSpPr>
        <p:spPr>
          <a:xfrm>
            <a:off x="1511618" y="11450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</a:t>
            </a:r>
            <a:endParaRPr kumimoji="1" lang="ko-KR" alt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BB8001-BC97-3D46-A805-9BD83960F4C4}"/>
              </a:ext>
            </a:extLst>
          </p:cNvPr>
          <p:cNvSpPr txBox="1"/>
          <p:nvPr/>
        </p:nvSpPr>
        <p:spPr>
          <a:xfrm>
            <a:off x="3039335" y="114500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무턱대고 지울 수 없는 것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E2C3522-5F1B-CF4D-AA9E-D0AE700E3680}"/>
              </a:ext>
            </a:extLst>
          </p:cNvPr>
          <p:cNvCxnSpPr/>
          <p:nvPr/>
        </p:nvCxnSpPr>
        <p:spPr>
          <a:xfrm>
            <a:off x="2168923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EED227-13E5-8242-A405-FA1C2247572A}"/>
              </a:ext>
            </a:extLst>
          </p:cNvPr>
          <p:cNvCxnSpPr/>
          <p:nvPr/>
        </p:nvCxnSpPr>
        <p:spPr>
          <a:xfrm>
            <a:off x="6096000" y="132967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6A060B-B7C7-344F-BDB6-B845B35817C8}"/>
              </a:ext>
            </a:extLst>
          </p:cNvPr>
          <p:cNvSpPr txBox="1"/>
          <p:nvPr/>
        </p:nvSpPr>
        <p:spPr>
          <a:xfrm>
            <a:off x="7159084" y="1145006"/>
            <a:ext cx="109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indicator</a:t>
            </a:r>
            <a:endParaRPr kumimoji="1"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0CC0FE-98BB-0644-9F09-A077DC31A40D}"/>
              </a:ext>
            </a:extLst>
          </p:cNvPr>
          <p:cNvCxnSpPr/>
          <p:nvPr/>
        </p:nvCxnSpPr>
        <p:spPr>
          <a:xfrm>
            <a:off x="8567854" y="1328632"/>
            <a:ext cx="72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2CC61F-05C2-1949-8462-8115E44572F9}"/>
              </a:ext>
            </a:extLst>
          </p:cNvPr>
          <p:cNvSpPr txBox="1"/>
          <p:nvPr/>
        </p:nvSpPr>
        <p:spPr>
          <a:xfrm>
            <a:off x="9604927" y="1145006"/>
            <a:ext cx="21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Regular expression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5A8A4-439B-A946-BACD-5DB8B8E4CE32}"/>
              </a:ext>
            </a:extLst>
          </p:cNvPr>
          <p:cNvSpPr txBox="1"/>
          <p:nvPr/>
        </p:nvSpPr>
        <p:spPr>
          <a:xfrm>
            <a:off x="1442236" y="519903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YES!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CAEA75-65AA-E743-A806-27BBE537BC65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FB0115-20AE-4B43-8170-2DB25632858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0B0193C-8EEE-3C4C-BD07-F058AD740DD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93E54-4292-3F4E-A7D6-F44A1B373DFD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16F320B-6DD7-3C41-ABFD-B47C96856C7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944E376-ADC6-5C4E-BFBE-EF96C02403B0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92AADAF-1DDA-9741-9354-CA7CA4E2A588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55F6AF-6DD9-3243-8C8E-85A6D6D00EDC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78E8FEF-DAE2-764F-95A2-25E4DB2139D6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C95709-DD2C-F046-8010-855C7E2F07C7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FEA5D48-898F-3647-A65A-14158AD22144}"/>
              </a:ext>
            </a:extLst>
          </p:cNvPr>
          <p:cNvSpPr/>
          <p:nvPr/>
        </p:nvSpPr>
        <p:spPr>
          <a:xfrm>
            <a:off x="5967172" y="4749707"/>
            <a:ext cx="455847" cy="4493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522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96B9938-DB78-A546-8C96-B1246140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31" y="1326884"/>
            <a:ext cx="8181455" cy="5370167"/>
          </a:xfrm>
          <a:prstGeom prst="rect">
            <a:avLst/>
          </a:prstGeom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Requests-post-</a:t>
            </a:r>
            <a:r>
              <a:rPr kumimoji="1" lang="ko-KR" altLang="en-US" dirty="0" err="1"/>
              <a:t>정규표현식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9A9F2-2507-F544-AEB7-6D9EACF81F52}"/>
              </a:ext>
            </a:extLst>
          </p:cNvPr>
          <p:cNvSpPr txBox="1"/>
          <p:nvPr/>
        </p:nvSpPr>
        <p:spPr>
          <a:xfrm>
            <a:off x="923680" y="507380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Finally!!!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6E428F-7FE9-E144-AF7B-95ABA5040FD7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B953404-284E-5545-957F-C1D620E74EEC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3ADFC7B-8405-0743-86B4-F48076AC5E49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B07C1B-4745-B646-9E86-3792023983D3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8D4277-A0F7-DD47-AEB4-0933D8BC7BB2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C3CE1FD-CDA4-4745-A4F9-9B1AC5834CD4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F605D89-AE29-4540-907C-57DE66364C89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E14062-2882-1249-92D6-96CF65668558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07325A-75F2-B84E-86F4-DAA730BA2BD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39C33F-0DA1-7648-ADD8-89BE840B9090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996561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F7CE80A-047D-D244-ADC4-D0CC89E66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15"/>
          <a:stretch/>
        </p:blipFill>
        <p:spPr>
          <a:xfrm>
            <a:off x="2689363" y="1883744"/>
            <a:ext cx="6813273" cy="30905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6F59C6-8AD6-E047-AFA3-8D1A2782228A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3B5EC12-E26A-584D-A57A-07EFD0BFE66E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980039-142A-C74B-8B58-15F245B03E21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1937F0E-8956-0846-B57E-70A433412678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309075-2EEF-6A46-9F00-8B9932046EB9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7D016C-EFD5-9C46-9F8A-828A4160A3C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43E1A-16F1-8246-9730-E75E855D55F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852042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8D6C70-31B4-2A40-A85D-D809A66F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778463"/>
            <a:ext cx="6375090" cy="34935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3CD6A9-E240-4840-A12E-60ACBACCF7FC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9F79CBE-45E3-1647-B716-02471836A20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1F1FDF-AD8D-EB42-AFE0-EBC27ED939CB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397AF5-8524-5F4B-81E5-990C2C6715A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A256A3-40EB-7646-8B85-2EED7C681F48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69BF570-94FB-C741-A403-ADBE712FD314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56C624-5C40-7143-8F86-02155442624E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258858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A0E06-155E-8043-8E83-F430D1B8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92" y="1230597"/>
            <a:ext cx="8941786" cy="4658883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D66C4C87-FA96-C34D-9844-89444B082A72}"/>
              </a:ext>
            </a:extLst>
          </p:cNvPr>
          <p:cNvSpPr/>
          <p:nvPr/>
        </p:nvSpPr>
        <p:spPr>
          <a:xfrm>
            <a:off x="1995332" y="3206662"/>
            <a:ext cx="765094" cy="17409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E13B8-1DB4-5847-87D9-474E2894C22E}"/>
              </a:ext>
            </a:extLst>
          </p:cNvPr>
          <p:cNvSpPr txBox="1"/>
          <p:nvPr/>
        </p:nvSpPr>
        <p:spPr>
          <a:xfrm>
            <a:off x="4012862" y="6190449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블로그 제목을 다 가져오고 싶다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FE3569-6E4D-684F-BD6A-7F769B2DFED7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8BB0553-9969-AD4C-8684-753A7CAF7B37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1491753-C1F2-9945-ABB8-8C0EF98D5478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BFAD1B5-137D-D94D-B68E-C95BECE48AE1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F3A232-0F52-4048-957F-F6BA3193256E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12954F3-0F0A-8349-80C6-737E1727245E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745751-1B5C-BD43-8917-FBFF325973B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37578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EA78D8-CC44-DA4E-8517-EBF1DF855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45" y="5866330"/>
            <a:ext cx="9350509" cy="8039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7FCF257-2678-9442-8BBC-34B7B595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92" y="1230597"/>
            <a:ext cx="8941786" cy="4658883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AAC21A0E-6990-8948-B92E-E5ECABD7F986}"/>
              </a:ext>
            </a:extLst>
          </p:cNvPr>
          <p:cNvSpPr/>
          <p:nvPr/>
        </p:nvSpPr>
        <p:spPr>
          <a:xfrm>
            <a:off x="2189362" y="6018744"/>
            <a:ext cx="3702152" cy="41896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7FB29-8F58-1542-8D37-010D1A6F76D2}"/>
              </a:ext>
            </a:extLst>
          </p:cNvPr>
          <p:cNvSpPr txBox="1"/>
          <p:nvPr/>
        </p:nvSpPr>
        <p:spPr>
          <a:xfrm>
            <a:off x="6816131" y="5906860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어떻게 다음 페이지의 데이터를 가져오지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BBD0ED-8F5E-ED48-AC16-1959206E71D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A6E1ACA-6079-9947-963B-C4D9990CF39C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96C7678-FA89-D642-A210-87042CA71709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9C3B07C-F131-9047-89EF-BE31FAAA4757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D05BA9-5A46-AB44-9FA9-15147C20285B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408087-B345-AC4C-B617-826483AB5EF5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064C11-7F8A-AE48-B238-6B2BD912E69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13759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EC25FB-DBAE-084D-88B4-023983A4DAD7}"/>
              </a:ext>
            </a:extLst>
          </p:cNvPr>
          <p:cNvSpPr/>
          <p:nvPr/>
        </p:nvSpPr>
        <p:spPr>
          <a:xfrm>
            <a:off x="548625" y="4575820"/>
            <a:ext cx="4438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search.naver.com</a:t>
            </a:r>
            <a:r>
              <a:rPr lang="ko-KR" altLang="en-US" dirty="0"/>
              <a:t>/</a:t>
            </a:r>
            <a:r>
              <a:rPr lang="ko-KR" altLang="en-US" dirty="0" err="1"/>
              <a:t>search.naver?where</a:t>
            </a:r>
            <a:r>
              <a:rPr lang="ko-KR" altLang="en-US" dirty="0"/>
              <a:t>=</a:t>
            </a:r>
            <a:r>
              <a:rPr lang="ko-KR" altLang="en-US" dirty="0" err="1"/>
              <a:t>post&amp;sm</a:t>
            </a:r>
            <a:r>
              <a:rPr lang="ko-KR" altLang="en-US" dirty="0"/>
              <a:t>=</a:t>
            </a:r>
            <a:r>
              <a:rPr lang="ko-KR" altLang="en-US" dirty="0" err="1"/>
              <a:t>tab_jum&amp;query</a:t>
            </a:r>
            <a:r>
              <a:rPr lang="en-US" altLang="ko-KR" dirty="0"/>
              <a:t>=</a:t>
            </a:r>
            <a:r>
              <a:rPr lang="ko-KR" altLang="en-US" dirty="0"/>
              <a:t>조영민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403FCB-2E77-8C40-B1BE-3E0FE5946585}"/>
              </a:ext>
            </a:extLst>
          </p:cNvPr>
          <p:cNvSpPr/>
          <p:nvPr/>
        </p:nvSpPr>
        <p:spPr>
          <a:xfrm>
            <a:off x="6493397" y="4264493"/>
            <a:ext cx="54439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search.naver.com</a:t>
            </a:r>
            <a:r>
              <a:rPr lang="ko-KR" altLang="en-US" dirty="0"/>
              <a:t>/</a:t>
            </a:r>
            <a:r>
              <a:rPr lang="ko-KR" altLang="en-US" dirty="0" err="1"/>
              <a:t>search.naver?date_from</a:t>
            </a:r>
            <a:r>
              <a:rPr lang="ko-KR" altLang="en-US" dirty="0"/>
              <a:t>=&amp;</a:t>
            </a:r>
            <a:r>
              <a:rPr lang="ko-KR" altLang="en-US" dirty="0" err="1"/>
              <a:t>date_option</a:t>
            </a:r>
            <a:r>
              <a:rPr lang="ko-KR" altLang="en-US" dirty="0"/>
              <a:t>=0&amp;date_to=&amp;</a:t>
            </a:r>
            <a:r>
              <a:rPr lang="ko-KR" altLang="en-US" dirty="0" err="1"/>
              <a:t>dup_remove</a:t>
            </a:r>
            <a:r>
              <a:rPr lang="ko-KR" altLang="en-US" dirty="0"/>
              <a:t>=1&amp;nso=&amp;</a:t>
            </a:r>
            <a:r>
              <a:rPr lang="ko-KR" altLang="en-US" dirty="0" err="1"/>
              <a:t>post_blogurl</a:t>
            </a:r>
            <a:r>
              <a:rPr lang="ko-KR" altLang="en-US" dirty="0"/>
              <a:t>=&amp;</a:t>
            </a:r>
            <a:r>
              <a:rPr lang="ko-KR" altLang="en-US" dirty="0" err="1"/>
              <a:t>post_blogurl_without</a:t>
            </a:r>
            <a:r>
              <a:rPr lang="ko-KR" altLang="en-US" dirty="0"/>
              <a:t>=&amp;</a:t>
            </a:r>
            <a:r>
              <a:rPr lang="ko-KR" altLang="en-US" dirty="0" err="1"/>
              <a:t>query</a:t>
            </a:r>
            <a:r>
              <a:rPr lang="ko-KR" altLang="en-US" dirty="0"/>
              <a:t>=%EC%A1%B0%EC%98%81%EB%AF%BC&amp;sm=</a:t>
            </a:r>
            <a:r>
              <a:rPr lang="ko-KR" altLang="en-US" dirty="0" err="1"/>
              <a:t>tab_pge&amp;srchby</a:t>
            </a:r>
            <a:r>
              <a:rPr lang="ko-KR" altLang="en-US" dirty="0"/>
              <a:t>=</a:t>
            </a:r>
            <a:r>
              <a:rPr lang="ko-KR" altLang="en-US" dirty="0" err="1"/>
              <a:t>all&amp;st</a:t>
            </a:r>
            <a:r>
              <a:rPr lang="ko-KR" altLang="en-US" dirty="0"/>
              <a:t>=</a:t>
            </a:r>
            <a:r>
              <a:rPr lang="ko-KR" altLang="en-US" dirty="0" err="1"/>
              <a:t>sim&amp;where</a:t>
            </a:r>
            <a:r>
              <a:rPr lang="ko-KR" altLang="en-US" dirty="0"/>
              <a:t>=</a:t>
            </a:r>
            <a:r>
              <a:rPr lang="ko-KR" altLang="en-US" dirty="0" err="1"/>
              <a:t>post&amp;start</a:t>
            </a:r>
            <a:r>
              <a:rPr lang="ko-KR" altLang="en-US" dirty="0"/>
              <a:t>=11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8D9C94-A84E-F84D-B32F-7A0CC3335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5" r="51488"/>
          <a:stretch/>
        </p:blipFill>
        <p:spPr>
          <a:xfrm>
            <a:off x="7739785" y="2231686"/>
            <a:ext cx="2951181" cy="13333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DFFFB51-C164-7248-9304-A78A463455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6" r="74190"/>
          <a:stretch/>
        </p:blipFill>
        <p:spPr>
          <a:xfrm>
            <a:off x="811479" y="2129099"/>
            <a:ext cx="3479732" cy="1775339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D580AE77-1F6C-304F-A622-8844C40EEBEA}"/>
              </a:ext>
            </a:extLst>
          </p:cNvPr>
          <p:cNvSpPr/>
          <p:nvPr/>
        </p:nvSpPr>
        <p:spPr>
          <a:xfrm>
            <a:off x="5263143" y="2746325"/>
            <a:ext cx="1504709" cy="312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20FE7DE-4F93-7642-AA61-C77BE52295EE}"/>
              </a:ext>
            </a:extLst>
          </p:cNvPr>
          <p:cNvCxnSpPr>
            <a:cxnSpLocks/>
          </p:cNvCxnSpPr>
          <p:nvPr/>
        </p:nvCxnSpPr>
        <p:spPr>
          <a:xfrm>
            <a:off x="10690966" y="5741821"/>
            <a:ext cx="9415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5EAB6A4-4561-134C-8064-C89A24115654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DEB5478-D2FD-9E4E-8CDB-3DEE940F6F58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773EA6C-7FEE-C34D-819D-168AC91C805B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4D48B09-DC54-7642-B121-D126B97981B6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CBCDCA-47E7-AB41-817F-48950805896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0FF4535-4D94-CF49-B9C5-A7048ACC4FE6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FFF386-FB0F-D245-9F0D-5BBDBFED19FA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736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7C284-5944-B44A-9EA0-6E10C2B8F112}"/>
              </a:ext>
            </a:extLst>
          </p:cNvPr>
          <p:cNvSpPr txBox="1"/>
          <p:nvPr/>
        </p:nvSpPr>
        <p:spPr>
          <a:xfrm>
            <a:off x="3085722" y="3188332"/>
            <a:ext cx="1071127" cy="369332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get </a:t>
            </a:r>
            <a:r>
              <a:rPr kumimoji="1" lang="ko-KR" altLang="en-US" dirty="0"/>
              <a:t>명령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46164-E6DE-5141-834E-20F7731B49F3}"/>
              </a:ext>
            </a:extLst>
          </p:cNvPr>
          <p:cNvSpPr txBox="1"/>
          <p:nvPr/>
        </p:nvSpPr>
        <p:spPr>
          <a:xfrm>
            <a:off x="8035153" y="3176261"/>
            <a:ext cx="1183337" cy="369332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post </a:t>
            </a:r>
            <a:r>
              <a:rPr kumimoji="1"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2D574F-574B-C74F-B66B-1367EFD0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85" y="4156262"/>
            <a:ext cx="2133600" cy="95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4AB344-7E21-1544-A8CD-698E2C2ABC8B}"/>
              </a:ext>
            </a:extLst>
          </p:cNvPr>
          <p:cNvSpPr txBox="1"/>
          <p:nvPr/>
        </p:nvSpPr>
        <p:spPr>
          <a:xfrm>
            <a:off x="4693212" y="163205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 전송 방식의 차이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1D96FC-AD53-D943-9975-F2E03E23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772" y="4215814"/>
            <a:ext cx="1926097" cy="674134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18C24BF1-9867-1840-9170-A4591440628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FF8D50D-6F78-3B44-9A5D-9BA2A898E38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DD4364-13E9-EC4F-8B6F-44ADA26051A9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36CA5D9-FF5B-6141-B49A-7146E857626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1019E-7BF6-8B4F-B6B5-BCB0E812A89A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1127A-FC5E-2741-8D5A-606E6E819988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9F07E1-C74B-4A4F-84C3-B6BC2A3B9B9F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8EFBEA5-7051-B546-8F05-244A5984AE0C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8EFC6B-C527-5C44-BA2A-2AD01B354FA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D72D2E8-E39F-6943-B2D1-3ABF89761CDA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60E4FFA-08EB-FA42-901F-AC089DB68DB2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EE42891-EF9F-1C48-87F3-39349FCB1EA0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85378B-8588-1A42-936C-2C3A803BB2BD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C9EA705-921F-C246-8FFE-6980A9E44C10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A0E687-0995-4A48-A279-29FC97E22F1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254031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403FCB-2E77-8C40-B1BE-3E0FE5946585}"/>
              </a:ext>
            </a:extLst>
          </p:cNvPr>
          <p:cNvSpPr/>
          <p:nvPr/>
        </p:nvSpPr>
        <p:spPr>
          <a:xfrm>
            <a:off x="128048" y="4128492"/>
            <a:ext cx="54439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search.naver.com</a:t>
            </a:r>
            <a:r>
              <a:rPr lang="ko-KR" altLang="en-US" dirty="0"/>
              <a:t>/</a:t>
            </a:r>
            <a:r>
              <a:rPr lang="ko-KR" altLang="en-US" dirty="0" err="1"/>
              <a:t>search.naver?date_from</a:t>
            </a:r>
            <a:r>
              <a:rPr lang="ko-KR" altLang="en-US" dirty="0"/>
              <a:t>=&amp;</a:t>
            </a:r>
            <a:r>
              <a:rPr lang="ko-KR" altLang="en-US" dirty="0" err="1"/>
              <a:t>date_option</a:t>
            </a:r>
            <a:r>
              <a:rPr lang="ko-KR" altLang="en-US" dirty="0"/>
              <a:t>=0&amp;date_to=&amp;</a:t>
            </a:r>
            <a:r>
              <a:rPr lang="ko-KR" altLang="en-US" dirty="0" err="1"/>
              <a:t>dup_remove</a:t>
            </a:r>
            <a:r>
              <a:rPr lang="ko-KR" altLang="en-US" dirty="0"/>
              <a:t>=1&amp;nso=&amp;</a:t>
            </a:r>
            <a:r>
              <a:rPr lang="ko-KR" altLang="en-US" dirty="0" err="1"/>
              <a:t>post_blogurl</a:t>
            </a:r>
            <a:r>
              <a:rPr lang="ko-KR" altLang="en-US" dirty="0"/>
              <a:t>=&amp;</a:t>
            </a:r>
            <a:r>
              <a:rPr lang="ko-KR" altLang="en-US" dirty="0" err="1"/>
              <a:t>post_blogurl_without</a:t>
            </a:r>
            <a:r>
              <a:rPr lang="ko-KR" altLang="en-US" dirty="0"/>
              <a:t>=&amp;</a:t>
            </a:r>
            <a:r>
              <a:rPr lang="ko-KR" altLang="en-US" dirty="0" err="1"/>
              <a:t>query</a:t>
            </a:r>
            <a:r>
              <a:rPr lang="ko-KR" altLang="en-US" dirty="0"/>
              <a:t>=%EC%A1%B0%EC%98%81%EB%AF%BC&amp;sm=</a:t>
            </a:r>
            <a:r>
              <a:rPr lang="ko-KR" altLang="en-US" dirty="0" err="1"/>
              <a:t>tab_pge&amp;srchby</a:t>
            </a:r>
            <a:r>
              <a:rPr lang="ko-KR" altLang="en-US" dirty="0"/>
              <a:t>=</a:t>
            </a:r>
            <a:r>
              <a:rPr lang="ko-KR" altLang="en-US" dirty="0" err="1"/>
              <a:t>all&amp;st</a:t>
            </a:r>
            <a:r>
              <a:rPr lang="ko-KR" altLang="en-US" dirty="0"/>
              <a:t>=</a:t>
            </a:r>
            <a:r>
              <a:rPr lang="ko-KR" altLang="en-US" dirty="0" err="1"/>
              <a:t>sim&amp;where</a:t>
            </a:r>
            <a:r>
              <a:rPr lang="ko-KR" altLang="en-US" dirty="0"/>
              <a:t>=</a:t>
            </a:r>
            <a:r>
              <a:rPr lang="ko-KR" altLang="en-US" dirty="0" err="1"/>
              <a:t>post&amp;start</a:t>
            </a:r>
            <a:r>
              <a:rPr lang="ko-KR" altLang="en-US" dirty="0"/>
              <a:t>=11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8D9C94-A84E-F84D-B32F-7A0CC3335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5" r="51488"/>
          <a:stretch/>
        </p:blipFill>
        <p:spPr>
          <a:xfrm>
            <a:off x="1374436" y="2095685"/>
            <a:ext cx="2951181" cy="1333315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D580AE77-1F6C-304F-A622-8844C40EEBEA}"/>
              </a:ext>
            </a:extLst>
          </p:cNvPr>
          <p:cNvSpPr/>
          <p:nvPr/>
        </p:nvSpPr>
        <p:spPr>
          <a:xfrm>
            <a:off x="5263143" y="2746325"/>
            <a:ext cx="1504709" cy="312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BEBABA-F872-F04C-A0EF-C7A495BC4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385" y="1977128"/>
            <a:ext cx="3217462" cy="157042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66E9AB-3F56-A146-9485-FFC9AD603763}"/>
              </a:ext>
            </a:extLst>
          </p:cNvPr>
          <p:cNvSpPr/>
          <p:nvPr/>
        </p:nvSpPr>
        <p:spPr>
          <a:xfrm>
            <a:off x="6619993" y="4128492"/>
            <a:ext cx="54439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search.naver.com</a:t>
            </a:r>
            <a:r>
              <a:rPr lang="ko-KR" altLang="en-US" dirty="0"/>
              <a:t>/</a:t>
            </a:r>
            <a:r>
              <a:rPr lang="ko-KR" altLang="en-US" dirty="0" err="1"/>
              <a:t>search.naver?date_from</a:t>
            </a:r>
            <a:r>
              <a:rPr lang="ko-KR" altLang="en-US" dirty="0"/>
              <a:t>=&amp;</a:t>
            </a:r>
            <a:r>
              <a:rPr lang="ko-KR" altLang="en-US" dirty="0" err="1"/>
              <a:t>date_option</a:t>
            </a:r>
            <a:r>
              <a:rPr lang="ko-KR" altLang="en-US" dirty="0"/>
              <a:t>=0&amp;date_to=&amp;</a:t>
            </a:r>
            <a:r>
              <a:rPr lang="ko-KR" altLang="en-US" dirty="0" err="1"/>
              <a:t>dup_remove</a:t>
            </a:r>
            <a:r>
              <a:rPr lang="ko-KR" altLang="en-US" dirty="0"/>
              <a:t>=1&amp;nso=&amp;</a:t>
            </a:r>
            <a:r>
              <a:rPr lang="ko-KR" altLang="en-US" dirty="0" err="1"/>
              <a:t>post_blogurl</a:t>
            </a:r>
            <a:r>
              <a:rPr lang="ko-KR" altLang="en-US" dirty="0"/>
              <a:t>=&amp;</a:t>
            </a:r>
            <a:r>
              <a:rPr lang="ko-KR" altLang="en-US" dirty="0" err="1"/>
              <a:t>post_blogurl_without</a:t>
            </a:r>
            <a:r>
              <a:rPr lang="ko-KR" altLang="en-US" dirty="0"/>
              <a:t>=&amp;</a:t>
            </a:r>
            <a:r>
              <a:rPr lang="ko-KR" altLang="en-US" dirty="0" err="1"/>
              <a:t>query</a:t>
            </a:r>
            <a:r>
              <a:rPr lang="ko-KR" altLang="en-US" dirty="0"/>
              <a:t>=%EC%A1%B0%EC%98%81%EB%AF%BC&amp;sm=</a:t>
            </a:r>
            <a:r>
              <a:rPr lang="ko-KR" altLang="en-US" dirty="0" err="1"/>
              <a:t>tab_pge&amp;srchby</a:t>
            </a:r>
            <a:r>
              <a:rPr lang="ko-KR" altLang="en-US" dirty="0"/>
              <a:t>=</a:t>
            </a:r>
            <a:r>
              <a:rPr lang="ko-KR" altLang="en-US" dirty="0" err="1"/>
              <a:t>all&amp;st</a:t>
            </a:r>
            <a:r>
              <a:rPr lang="ko-KR" altLang="en-US" dirty="0"/>
              <a:t>=</a:t>
            </a:r>
            <a:r>
              <a:rPr lang="ko-KR" altLang="en-US" dirty="0" err="1"/>
              <a:t>sim&amp;where</a:t>
            </a:r>
            <a:r>
              <a:rPr lang="ko-KR" altLang="en-US" dirty="0"/>
              <a:t>=</a:t>
            </a:r>
            <a:r>
              <a:rPr lang="ko-KR" altLang="en-US" dirty="0" err="1"/>
              <a:t>post&amp;start</a:t>
            </a:r>
            <a:r>
              <a:rPr lang="ko-KR" altLang="en-US" dirty="0"/>
              <a:t>=</a:t>
            </a:r>
            <a:r>
              <a:rPr lang="en-US" altLang="ko-KR" dirty="0"/>
              <a:t>2</a:t>
            </a:r>
            <a:r>
              <a:rPr lang="ko-KR" alt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751B3C-0D35-3849-A508-75EF45FE8D27}"/>
              </a:ext>
            </a:extLst>
          </p:cNvPr>
          <p:cNvSpPr txBox="1"/>
          <p:nvPr/>
        </p:nvSpPr>
        <p:spPr>
          <a:xfrm rot="898290">
            <a:off x="9508071" y="191101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WOW!</a:t>
            </a:r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2671D9-FCBA-6646-BE50-2BE9F7C755F2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5FDB075-ABA6-E649-B416-66BC7E0CB423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7DA7708-A8B9-B74C-9ABB-064DDEAE64C1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3FF2D0A-C3B6-4D4A-B9F6-DED5EA3CA56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B6800E-3504-F94E-891A-C3F1471E7AE4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BA3B1-B62C-4842-8290-8C0BC7B53B9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B66383-69E2-F143-8257-58263AF91D40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417902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66E9AB-3F56-A146-9485-FFC9AD603763}"/>
              </a:ext>
            </a:extLst>
          </p:cNvPr>
          <p:cNvSpPr/>
          <p:nvPr/>
        </p:nvSpPr>
        <p:spPr>
          <a:xfrm>
            <a:off x="5995687" y="5320688"/>
            <a:ext cx="6207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search.naver.com</a:t>
            </a:r>
            <a:r>
              <a:rPr lang="ko-KR" altLang="en-US" dirty="0"/>
              <a:t>/</a:t>
            </a:r>
            <a:r>
              <a:rPr lang="ko-KR" altLang="en-US" dirty="0" err="1"/>
              <a:t>search.naver?date_from</a:t>
            </a:r>
            <a:r>
              <a:rPr lang="ko-KR" altLang="en-US" dirty="0"/>
              <a:t>=&amp;</a:t>
            </a:r>
            <a:r>
              <a:rPr lang="ko-KR" altLang="en-US" dirty="0" err="1"/>
              <a:t>date_option</a:t>
            </a:r>
            <a:r>
              <a:rPr lang="ko-KR" altLang="en-US" dirty="0"/>
              <a:t>=0&amp;date_to=&amp;</a:t>
            </a:r>
            <a:r>
              <a:rPr lang="ko-KR" altLang="en-US" dirty="0" err="1"/>
              <a:t>dup_remove</a:t>
            </a:r>
            <a:r>
              <a:rPr lang="ko-KR" altLang="en-US" dirty="0"/>
              <a:t>=1&amp;nso=&amp;</a:t>
            </a:r>
            <a:r>
              <a:rPr lang="ko-KR" altLang="en-US" dirty="0" err="1"/>
              <a:t>post_blogurl</a:t>
            </a:r>
            <a:r>
              <a:rPr lang="ko-KR" altLang="en-US" dirty="0"/>
              <a:t>=&amp;</a:t>
            </a:r>
            <a:r>
              <a:rPr lang="ko-KR" altLang="en-US" dirty="0" err="1"/>
              <a:t>post_blogurl_without</a:t>
            </a:r>
            <a:r>
              <a:rPr lang="ko-KR" altLang="en-US" dirty="0"/>
              <a:t>=&amp;</a:t>
            </a:r>
            <a:r>
              <a:rPr lang="ko-KR" altLang="en-US" dirty="0" err="1"/>
              <a:t>query</a:t>
            </a:r>
            <a:r>
              <a:rPr lang="en-US" altLang="ko-KR" dirty="0"/>
              <a:t>=</a:t>
            </a:r>
            <a:r>
              <a:rPr lang="ko-KR" altLang="en-US" dirty="0" err="1"/>
              <a:t>조영민&amp;sm</a:t>
            </a:r>
            <a:r>
              <a:rPr lang="ko-KR" altLang="en-US" dirty="0"/>
              <a:t>=</a:t>
            </a:r>
            <a:r>
              <a:rPr lang="ko-KR" altLang="en-US" dirty="0" err="1"/>
              <a:t>tab_pge&amp;srchby</a:t>
            </a:r>
            <a:r>
              <a:rPr lang="ko-KR" altLang="en-US" dirty="0"/>
              <a:t>=</a:t>
            </a:r>
            <a:r>
              <a:rPr lang="ko-KR" altLang="en-US" dirty="0" err="1"/>
              <a:t>all&amp;st</a:t>
            </a:r>
            <a:r>
              <a:rPr lang="ko-KR" altLang="en-US" dirty="0"/>
              <a:t>=</a:t>
            </a:r>
            <a:r>
              <a:rPr lang="ko-KR" altLang="en-US" dirty="0" err="1"/>
              <a:t>sim&amp;where</a:t>
            </a:r>
            <a:r>
              <a:rPr lang="ko-KR" altLang="en-US" dirty="0"/>
              <a:t>=</a:t>
            </a:r>
            <a:r>
              <a:rPr lang="ko-KR" altLang="en-US" dirty="0" err="1"/>
              <a:t>post&amp;start</a:t>
            </a:r>
            <a:r>
              <a:rPr lang="ko-KR" altLang="en-US" dirty="0"/>
              <a:t>=1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9D3844-52B7-094E-B8B9-D4836EC6E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3" r="42080" b="31996"/>
          <a:stretch/>
        </p:blipFill>
        <p:spPr>
          <a:xfrm>
            <a:off x="232819" y="1230597"/>
            <a:ext cx="4698071" cy="377515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788E02-E4B6-C94C-8FCD-FB35B8662058}"/>
              </a:ext>
            </a:extLst>
          </p:cNvPr>
          <p:cNvSpPr/>
          <p:nvPr/>
        </p:nvSpPr>
        <p:spPr>
          <a:xfrm>
            <a:off x="264228" y="5666960"/>
            <a:ext cx="4438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search.naver.com</a:t>
            </a:r>
            <a:r>
              <a:rPr lang="ko-KR" altLang="en-US" dirty="0"/>
              <a:t>/</a:t>
            </a:r>
            <a:r>
              <a:rPr lang="ko-KR" altLang="en-US" dirty="0" err="1"/>
              <a:t>search.naver?where</a:t>
            </a:r>
            <a:r>
              <a:rPr lang="ko-KR" altLang="en-US" dirty="0"/>
              <a:t>=</a:t>
            </a:r>
            <a:r>
              <a:rPr lang="ko-KR" altLang="en-US" dirty="0" err="1"/>
              <a:t>post&amp;sm</a:t>
            </a:r>
            <a:r>
              <a:rPr lang="ko-KR" altLang="en-US" dirty="0"/>
              <a:t>=</a:t>
            </a:r>
            <a:r>
              <a:rPr lang="ko-KR" altLang="en-US" dirty="0" err="1"/>
              <a:t>tab_jum&amp;query</a:t>
            </a:r>
            <a:r>
              <a:rPr lang="en-US" altLang="ko-KR" dirty="0"/>
              <a:t>=</a:t>
            </a:r>
            <a:r>
              <a:rPr lang="ko-KR" altLang="en-US" dirty="0"/>
              <a:t>조영민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CED7EC-855E-2E4D-8984-F03098DB8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5" r="40611"/>
          <a:stretch/>
        </p:blipFill>
        <p:spPr>
          <a:xfrm>
            <a:off x="7454096" y="1043847"/>
            <a:ext cx="3875896" cy="42768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30D665-283B-FC47-A81B-E543CF9E269F}"/>
              </a:ext>
            </a:extLst>
          </p:cNvPr>
          <p:cNvSpPr txBox="1"/>
          <p:nvPr/>
        </p:nvSpPr>
        <p:spPr>
          <a:xfrm>
            <a:off x="5776353" y="2702423"/>
            <a:ext cx="832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dirty="0"/>
              <a:t>=</a:t>
            </a:r>
            <a:endParaRPr kumimoji="1" lang="ko-KR" altLang="en-US" sz="7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E03218-F202-F14D-8A21-03B4889520BC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461F492-335B-6044-AF0B-DD74785D6C2E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2469143-0BAD-0044-8419-F05B3B315B95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8AE866B-0360-BF42-8A40-2D44248838F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3A628C-A62C-4943-BD41-A1277569BA39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CF345DD-33D7-9E41-A3F9-02BEA98670C5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5A0DCC-C1B4-3B4D-A64A-7CF76AA1130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32593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159902-E503-F24C-A740-EFCA48A2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5" y="4580573"/>
            <a:ext cx="2147793" cy="18202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C6A7C-40A9-6942-8E92-CD49C37B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22" y="1316699"/>
            <a:ext cx="4244543" cy="4484975"/>
          </a:xfrm>
          <a:prstGeom prst="rect">
            <a:avLst/>
          </a:prstGeom>
        </p:spPr>
      </p:pic>
      <p:sp>
        <p:nvSpPr>
          <p:cNvPr id="8" name="구름 모양 설명선[C] 7">
            <a:extLst>
              <a:ext uri="{FF2B5EF4-FFF2-40B4-BE49-F238E27FC236}">
                <a16:creationId xmlns:a16="http://schemas.microsoft.com/office/drawing/2014/main" id="{48FD0348-0536-C748-81D7-CCF9A8C6D85B}"/>
              </a:ext>
            </a:extLst>
          </p:cNvPr>
          <p:cNvSpPr/>
          <p:nvPr/>
        </p:nvSpPr>
        <p:spPr>
          <a:xfrm>
            <a:off x="2449286" y="457172"/>
            <a:ext cx="9611534" cy="6204030"/>
          </a:xfrm>
          <a:prstGeom prst="cloudCallout">
            <a:avLst>
              <a:gd name="adj1" fmla="val -50819"/>
              <a:gd name="adj2" fmla="val 259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8FE347-A263-C043-BDA1-B2FF904B25C4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C31687A-5508-7544-8D14-02402056557F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61D61FF-33F6-BD45-876D-39685402E221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5B09784-B3C7-2C43-8BC2-92EC7E8E9E8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2B8C60-B22C-F648-9B8C-CA57553ECEFC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4E8A814-CDAA-4A47-ABAB-39D5F840B69E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587E2D-EE3C-9E4B-B063-110FCE7BB16A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52843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159902-E503-F24C-A740-EFCA48A2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5" y="4580573"/>
            <a:ext cx="2147793" cy="1820255"/>
          </a:xfrm>
          <a:prstGeom prst="rect">
            <a:avLst/>
          </a:prstGeom>
        </p:spPr>
      </p:pic>
      <p:sp>
        <p:nvSpPr>
          <p:cNvPr id="8" name="구름 모양 설명선[C] 7">
            <a:extLst>
              <a:ext uri="{FF2B5EF4-FFF2-40B4-BE49-F238E27FC236}">
                <a16:creationId xmlns:a16="http://schemas.microsoft.com/office/drawing/2014/main" id="{48FD0348-0536-C748-81D7-CCF9A8C6D85B}"/>
              </a:ext>
            </a:extLst>
          </p:cNvPr>
          <p:cNvSpPr/>
          <p:nvPr/>
        </p:nvSpPr>
        <p:spPr>
          <a:xfrm>
            <a:off x="2449286" y="457172"/>
            <a:ext cx="9611534" cy="6204030"/>
          </a:xfrm>
          <a:prstGeom prst="cloudCallout">
            <a:avLst>
              <a:gd name="adj1" fmla="val -50819"/>
              <a:gd name="adj2" fmla="val 259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E2711A7-863A-3648-B4CA-EF0544BA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22" y="1316699"/>
            <a:ext cx="4244543" cy="4484975"/>
          </a:xfrm>
          <a:prstGeom prst="rect">
            <a:avLst/>
          </a:prstGeom>
        </p:spPr>
      </p:pic>
      <p:sp>
        <p:nvSpPr>
          <p:cNvPr id="10" name="십자형[C] 9">
            <a:extLst>
              <a:ext uri="{FF2B5EF4-FFF2-40B4-BE49-F238E27FC236}">
                <a16:creationId xmlns:a16="http://schemas.microsoft.com/office/drawing/2014/main" id="{59801CBA-870B-9F46-926B-68A56992D41B}"/>
              </a:ext>
            </a:extLst>
          </p:cNvPr>
          <p:cNvSpPr/>
          <p:nvPr/>
        </p:nvSpPr>
        <p:spPr>
          <a:xfrm rot="2700000">
            <a:off x="4239160" y="648153"/>
            <a:ext cx="5822065" cy="5822065"/>
          </a:xfrm>
          <a:prstGeom prst="plus">
            <a:avLst>
              <a:gd name="adj" fmla="val 413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5CDFCC-ABA1-9D42-B88D-92DB33B89709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2091AAC-A836-3D49-B03C-3429E1A0EF3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2B533BC-EE54-2E4F-A8FE-32CB505FB3EF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7338DC5-FF0A-4E44-82E0-E12EDBB39DFC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3D350D-92E9-1D40-9D09-D7CA98B54F8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E1C563F-09FE-6948-8996-BEE6375192BE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12AAE3-907F-1F47-BECB-5BB8A1E92E91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363452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235D8270-E746-B94D-91C7-E8AA65D04D57}"/>
              </a:ext>
            </a:extLst>
          </p:cNvPr>
          <p:cNvSpPr/>
          <p:nvPr/>
        </p:nvSpPr>
        <p:spPr>
          <a:xfrm>
            <a:off x="5590573" y="2384412"/>
            <a:ext cx="289366" cy="3437654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4FEF4-912E-B04C-86D9-4B9FB22334AF}"/>
              </a:ext>
            </a:extLst>
          </p:cNvPr>
          <p:cNvSpPr txBox="1"/>
          <p:nvPr/>
        </p:nvSpPr>
        <p:spPr>
          <a:xfrm>
            <a:off x="6291754" y="2395988"/>
            <a:ext cx="3592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For</a:t>
            </a:r>
            <a:r>
              <a:rPr kumimoji="1" lang="ko-KR" altLang="en-US" dirty="0"/>
              <a:t>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r>
              <a:rPr kumimoji="1" lang="ko-KR" altLang="en-US" dirty="0"/>
              <a:t>회 반복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For</a:t>
            </a:r>
            <a:r>
              <a:rPr kumimoji="1" lang="ko-KR" altLang="en-US" dirty="0"/>
              <a:t>문 안의 코드 소요 시간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0.2</a:t>
            </a:r>
            <a:r>
              <a:rPr kumimoji="1" lang="ko-KR" altLang="en-US" dirty="0"/>
              <a:t>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초에 </a:t>
            </a:r>
            <a:r>
              <a:rPr kumimoji="1" lang="en-US" altLang="ko-KR" dirty="0"/>
              <a:t>5</a:t>
            </a:r>
            <a:r>
              <a:rPr kumimoji="1" lang="ko-KR" altLang="en-US" dirty="0"/>
              <a:t>번 접근</a:t>
            </a:r>
            <a:r>
              <a:rPr kumimoji="1" lang="en-US" altLang="ko-KR" dirty="0"/>
              <a:t>!</a:t>
            </a:r>
          </a:p>
          <a:p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5B3E8C-A033-8E4F-8DB4-458E47BB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77" y="1334769"/>
            <a:ext cx="4887358" cy="51642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5B9457-E795-D542-903D-037DE56E81B0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AE13D76-A95F-1445-B701-B5DC56463B88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D02C73-67BA-D349-9EC0-85A361B238E8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DB7234-40F2-794D-B507-D568D1F17B32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A701E-02C8-E94A-BA3D-7FC873B9A7A7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0A32EC-2FBE-B741-B431-1CC04EA0871A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E85329-97EC-8A4A-AEE5-13B03CC8AB90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04902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81B94E-553B-A54B-BADC-1757D7DDE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t="12497" r="20058" b="18400"/>
          <a:stretch/>
        </p:blipFill>
        <p:spPr>
          <a:xfrm>
            <a:off x="4099367" y="1230597"/>
            <a:ext cx="3993266" cy="4423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21B334-BE7A-2646-B5C5-65D86505256A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BFBA4E-78C3-F440-9516-81ED33A6EAB9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5A488FB-F352-CA45-AA06-C73BDB7D4180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97D224-0659-AB49-972F-8D5907A6CB52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7AB58-D335-F44A-9978-FE416B529216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3309EB-D8D9-DB4E-9623-30B21705E3F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034F7-4347-D54E-9DA6-C7DC0ECF8B8B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48860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C1EDE7-F39E-DF46-BF5B-DF6E3430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93" y="1313607"/>
            <a:ext cx="6230704" cy="530699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5436D79-00AD-6B4B-A1A3-865448942B11}"/>
              </a:ext>
            </a:extLst>
          </p:cNvPr>
          <p:cNvSpPr/>
          <p:nvPr/>
        </p:nvSpPr>
        <p:spPr>
          <a:xfrm>
            <a:off x="2954456" y="6329651"/>
            <a:ext cx="1483982" cy="41896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903537-4266-144B-8D90-188619D9E020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72B8848-CA27-4B4A-B5DB-247908174EA7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BCA957-85AB-A043-BC17-36740B1D10AE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C3F0F02-A697-A64C-955A-9DFFEC1ED87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210626-8FC6-0247-BF13-8F9B8E691CEF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6552840-6375-F643-925B-96CB8CBA3012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6C82F-58F9-404F-8DD1-3A751E3A416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402126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4F6BA-552E-3C43-8DA2-30B1ACCC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37" y="2364685"/>
            <a:ext cx="8396259" cy="2128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06E0C-D7D3-A24B-84EF-75B258F4672C}"/>
              </a:ext>
            </a:extLst>
          </p:cNvPr>
          <p:cNvSpPr txBox="1"/>
          <p:nvPr/>
        </p:nvSpPr>
        <p:spPr>
          <a:xfrm>
            <a:off x="4166048" y="4611757"/>
            <a:ext cx="385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Application Programming Interface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6A114-4995-BC4F-9450-21525C12DA90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AA5FB9-4AD0-B148-873A-A798AEA620EE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09B3DCA-FD9B-0544-A3C3-FC8554940F05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0A44BC7-507A-A741-94E6-26C165889CA6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928AE7-9913-1041-A81F-C4A4B2AD0A13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611E87-788E-D449-A495-36A6B09B8A29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E0420D-4953-EA4E-9A7E-78371B402415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763497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EFD0D-F456-BA42-8658-F39E7500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230597"/>
            <a:ext cx="7493000" cy="4546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250891-53FE-D142-BD08-473C502ECCD1}"/>
              </a:ext>
            </a:extLst>
          </p:cNvPr>
          <p:cNvSpPr txBox="1"/>
          <p:nvPr/>
        </p:nvSpPr>
        <p:spPr>
          <a:xfrm>
            <a:off x="2873715" y="5979243"/>
            <a:ext cx="639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developers.naver.com</a:t>
            </a:r>
            <a:r>
              <a:rPr kumimoji="1" lang="en" altLang="ko-KR" dirty="0"/>
              <a:t>/docs/common/</a:t>
            </a:r>
            <a:r>
              <a:rPr kumimoji="1" lang="en" altLang="ko-KR" dirty="0" err="1"/>
              <a:t>openapiguide</a:t>
            </a:r>
            <a:r>
              <a:rPr kumimoji="1" lang="en" altLang="ko-KR" dirty="0"/>
              <a:t>/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39BAE3-366F-5344-8778-24A2AD914790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DA3E254-B26E-374A-BDAF-84CC53B57500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F58485-1462-7248-90F6-A9F37B9ACED0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CB21786-27D9-9841-805D-D8EB08BDA2C9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00C34E-BCEA-A449-BF1F-8608AB1800FA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450FEE8-BF22-D24D-B473-E6D40DD092E2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767F1E-C419-CD4C-9DC8-195A86B6E18F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964443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5CAC57-B5F4-9748-954C-378A79CF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099" y="1522144"/>
            <a:ext cx="8095802" cy="40969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4B2576-826D-C941-8887-A22450F72FAC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A398EF8-51BC-ED43-AFDF-677102D10CFC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665BD5F-0425-D44E-8F08-94A032AA1F41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CCE2C97-938F-ED48-8070-E0D825E828BB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9AA9C9-F062-304E-994D-251BEC4F13F4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30C8A42-1737-BA4F-AFDC-D64F7124F3A9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D599F9-1AD6-B64E-8E7E-A83B83E9A4F5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8333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7C284-5944-B44A-9EA0-6E10C2B8F112}"/>
              </a:ext>
            </a:extLst>
          </p:cNvPr>
          <p:cNvSpPr txBox="1"/>
          <p:nvPr/>
        </p:nvSpPr>
        <p:spPr>
          <a:xfrm>
            <a:off x="1318754" y="1256078"/>
            <a:ext cx="1071127" cy="369332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get </a:t>
            </a:r>
            <a:r>
              <a:rPr kumimoji="1" lang="ko-KR" altLang="en-US" dirty="0"/>
              <a:t>명령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BF15A3-F68A-DD46-90EA-342A973D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682" y="1079500"/>
            <a:ext cx="8014564" cy="5391616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D1D057C-ED7E-D145-B042-D5D534D9EF67}"/>
              </a:ext>
            </a:extLst>
          </p:cNvPr>
          <p:cNvCxnSpPr/>
          <p:nvPr/>
        </p:nvCxnSpPr>
        <p:spPr>
          <a:xfrm>
            <a:off x="4102398" y="1581507"/>
            <a:ext cx="4114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DA5DC84E-4DBD-364B-B8A5-02097608758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713749-8E9F-7E4B-B1C7-6D548A18D4B0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283B2A2-00EA-E84D-8CB2-F3479A68B93C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CCF49E8-E89B-1B4E-8CF4-5E0789D7721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FDCBBE-6965-364D-B8DB-F8ED30B9655B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CA3FDA-72AA-3C49-AFD2-5373062A37DB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2A9F4E7-CA66-624E-B72C-880E54413C89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2531CC2-D5D0-E748-AEC7-21CEED21EBCA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6F6117-1A38-0744-A8CA-A8217812C8D0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4A9CCD5-8815-8E4B-BCC6-1CE324AADCCF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137D52E-443E-F341-9E40-648FECF5328F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4555618-1D06-0B47-83C9-6494BEEC899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15BBC9-0EA7-2249-81FC-23CF4572875B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79FCA3C-F9B4-6748-A3BF-98C1B6A8ABD8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F70DAC-DF52-1549-8E30-4ED85F295DB7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619901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2C21AA-A5F3-9342-AD58-03114C92F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85" y="1596752"/>
            <a:ext cx="8818430" cy="3664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3FB88-30DB-7A45-8334-9EE4EBB27252}"/>
              </a:ext>
            </a:extLst>
          </p:cNvPr>
          <p:cNvSpPr txBox="1"/>
          <p:nvPr/>
        </p:nvSpPr>
        <p:spPr>
          <a:xfrm>
            <a:off x="2622645" y="5829448"/>
            <a:ext cx="694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출처</a:t>
            </a:r>
            <a:r>
              <a:rPr kumimoji="1" lang="en-US" altLang="ko-KR" dirty="0">
                <a:solidFill>
                  <a:schemeClr val="bg1"/>
                </a:solidFill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" altLang="ko-KR" dirty="0">
                <a:solidFill>
                  <a:schemeClr val="bg1"/>
                </a:solidFill>
              </a:rPr>
              <a:t>http://</a:t>
            </a:r>
            <a:r>
              <a:rPr kumimoji="1" lang="en" altLang="ko-KR" dirty="0" err="1">
                <a:solidFill>
                  <a:schemeClr val="bg1"/>
                </a:solidFill>
              </a:rPr>
              <a:t>docs.python-requests.org</a:t>
            </a:r>
            <a:r>
              <a:rPr kumimoji="1" lang="en" altLang="ko-KR" dirty="0">
                <a:solidFill>
                  <a:schemeClr val="bg1"/>
                </a:solidFill>
              </a:rPr>
              <a:t>/</a:t>
            </a:r>
            <a:r>
              <a:rPr kumimoji="1" lang="en" altLang="ko-KR" dirty="0" err="1">
                <a:solidFill>
                  <a:schemeClr val="bg1"/>
                </a:solidFill>
              </a:rPr>
              <a:t>en</a:t>
            </a:r>
            <a:r>
              <a:rPr kumimoji="1" lang="en" altLang="ko-KR" dirty="0">
                <a:solidFill>
                  <a:schemeClr val="bg1"/>
                </a:solidFill>
              </a:rPr>
              <a:t>/master/user/advanced/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D48FD1-AEDD-8642-8A45-3270DC5CD420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349093A-51F6-9745-95CC-9CF890EFAD9A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BC21AFA-76D9-0048-B0DE-E1EE642E4BEC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C60DAA-CE9E-D148-8695-5076082398B8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77B803-7492-8B47-BAF5-3F0A1C1FABDF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96441E6-BA26-F142-9C05-8815AC62C9EF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C7677C-EEE3-774F-9E90-6B719D4FF43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79086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89CBCD-D42E-CD48-BDBB-0DC54020D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3" y="1880781"/>
            <a:ext cx="9055100" cy="4318000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34CDAE20-28EC-3849-ADB0-1B5E240DD264}"/>
              </a:ext>
            </a:extLst>
          </p:cNvPr>
          <p:cNvSpPr/>
          <p:nvPr/>
        </p:nvSpPr>
        <p:spPr>
          <a:xfrm>
            <a:off x="1190004" y="5885863"/>
            <a:ext cx="2011149" cy="41896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053057-4389-3741-8CF8-01FDCB231D6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7515B11-C056-5C4C-9359-F62526AB264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5E9E277-5C1B-584B-8C7D-1F05BC65305A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7849A9B-3C08-4A42-93FC-D4B5CC0C0931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E30A1A-2D84-5F4A-B0CE-C3331E57661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578A62-86E0-224D-80B4-B4010CC1E338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757660-602B-BA49-87C2-E3F1E9BF482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876955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3875E3D-8544-EB4D-8F75-8882F19BE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608" y="4211241"/>
            <a:ext cx="2147793" cy="18202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F272997-5D0B-884E-9F18-23A9588E1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62" r="77400"/>
          <a:stretch/>
        </p:blipFill>
        <p:spPr>
          <a:xfrm>
            <a:off x="2495882" y="2822284"/>
            <a:ext cx="3215211" cy="4231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1AEA6CD-2552-DB43-917D-E5B50B285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140" r="78790"/>
          <a:stretch/>
        </p:blipFill>
        <p:spPr>
          <a:xfrm>
            <a:off x="2449286" y="2277427"/>
            <a:ext cx="3215211" cy="369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1AE1B-5B30-6044-97F3-5D8044264052}"/>
              </a:ext>
            </a:extLst>
          </p:cNvPr>
          <p:cNvSpPr txBox="1"/>
          <p:nvPr/>
        </p:nvSpPr>
        <p:spPr>
          <a:xfrm>
            <a:off x="569591" y="2277428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With 5s sleep: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B7FF7-6473-FD4D-A30F-38DB4F8B7608}"/>
              </a:ext>
            </a:extLst>
          </p:cNvPr>
          <p:cNvSpPr txBox="1"/>
          <p:nvPr/>
        </p:nvSpPr>
        <p:spPr>
          <a:xfrm>
            <a:off x="569200" y="2896502"/>
            <a:ext cx="15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With </a:t>
            </a:r>
            <a:r>
              <a:rPr kumimoji="1" lang="en-US" altLang="ko-KR" dirty="0" err="1"/>
              <a:t>proxing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4F5338-237D-9D4B-A34A-0639E9E2A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214" y="1850734"/>
            <a:ext cx="2921000" cy="194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54BC1A-64FA-D34E-A9D5-CDE983AD7BBB}"/>
              </a:ext>
            </a:extLst>
          </p:cNvPr>
          <p:cNvSpPr txBox="1"/>
          <p:nvPr/>
        </p:nvSpPr>
        <p:spPr>
          <a:xfrm>
            <a:off x="8817717" y="4211241"/>
            <a:ext cx="184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Proxy: too slow!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4EC33A-2A0D-BD40-B117-CB5BB3C061D1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48787BA-1099-414A-A5FD-1DB427FB9F7D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636A95B-4FAA-FB45-8ED6-11C74CDA9E11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91A9FC6-D3F4-5943-83DF-5751016A5327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DAFC9B-0CD0-F341-8F4D-E20608D8D1A6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C028439-7D39-D040-87CA-F58EB7AA85EC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099168-E2D4-B849-9B3B-EE1315FA5314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298369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653C55-7B63-FF4A-B311-4495EDAC0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924" y="1265582"/>
            <a:ext cx="7692151" cy="432683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485C97-1F4B-F742-B4F9-BB574296D256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1B82823-6539-5945-9DB3-E09DD08F684A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07F8CF0-2C37-BC44-B11E-019403347CCB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BF505B0-3A3F-404F-A774-5B4434E9465C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63A7D2-4E9D-5F44-A78C-87B1765DFCD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7EEA931-2D2B-A541-ADA2-7115564CCFAB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4F8DAA-B2CF-CB49-A329-55EBDF24765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15411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89F2CA-F851-3C42-B1B5-41A7B7EA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19" y="1073426"/>
            <a:ext cx="3205961" cy="4711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3DF08-2E95-7B4C-A689-5828F8658A57}"/>
              </a:ext>
            </a:extLst>
          </p:cNvPr>
          <p:cNvSpPr txBox="1"/>
          <p:nvPr/>
        </p:nvSpPr>
        <p:spPr>
          <a:xfrm>
            <a:off x="4713046" y="6031494"/>
            <a:ext cx="292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pip install multiprocessing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EE92B7-9A46-5C41-BD9A-83EA46CDF40C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6F6335C-2662-BA49-A493-8E2831EE8677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DC66759-BB03-CD43-8F7D-A66C4A52D0C0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099929-4708-9F45-BA54-5AB404876C02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C2C510-0D0D-3441-97AE-5C6744C27F61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80DB3F0-EEA1-3340-AAB9-E595D74818D0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AE732B-7A65-AA42-8F15-6318A28F836F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671538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01E33E-6E88-4641-826D-285F8C1252EF}"/>
              </a:ext>
            </a:extLst>
          </p:cNvPr>
          <p:cNvSpPr/>
          <p:nvPr/>
        </p:nvSpPr>
        <p:spPr>
          <a:xfrm>
            <a:off x="1243013" y="2530012"/>
            <a:ext cx="54890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solidFill>
                  <a:srgbClr val="007020"/>
                </a:solidFill>
                <a:effectLst/>
              </a:rPr>
              <a:t>from</a:t>
            </a:r>
            <a:r>
              <a:rPr lang="en" altLang="ko-KR" dirty="0"/>
              <a:t> </a:t>
            </a:r>
            <a:r>
              <a:rPr lang="en" altLang="ko-KR" b="1" dirty="0">
                <a:solidFill>
                  <a:srgbClr val="0E84B5"/>
                </a:solidFill>
                <a:effectLst/>
              </a:rPr>
              <a:t>multiprocessing</a:t>
            </a:r>
            <a:r>
              <a:rPr lang="en" altLang="ko-KR" dirty="0"/>
              <a:t> </a:t>
            </a:r>
            <a:r>
              <a:rPr lang="en" altLang="ko-KR" b="1" dirty="0">
                <a:solidFill>
                  <a:srgbClr val="007020"/>
                </a:solidFill>
                <a:effectLst/>
              </a:rPr>
              <a:t>import</a:t>
            </a:r>
            <a:r>
              <a:rPr lang="en" altLang="ko-KR" dirty="0"/>
              <a:t> Pool </a:t>
            </a:r>
          </a:p>
          <a:p>
            <a:endParaRPr lang="en" altLang="ko-KR" b="1" dirty="0">
              <a:solidFill>
                <a:srgbClr val="007020"/>
              </a:solidFill>
              <a:effectLst/>
            </a:endParaRPr>
          </a:p>
          <a:p>
            <a:r>
              <a:rPr lang="en" altLang="ko-KR" b="1" dirty="0">
                <a:solidFill>
                  <a:srgbClr val="007020"/>
                </a:solidFill>
              </a:rPr>
              <a:t>…</a:t>
            </a:r>
          </a:p>
          <a:p>
            <a:endParaRPr lang="en" altLang="ko-KR" b="1" dirty="0">
              <a:solidFill>
                <a:srgbClr val="007020"/>
              </a:solidFill>
              <a:effectLst/>
            </a:endParaRPr>
          </a:p>
          <a:p>
            <a:r>
              <a:rPr lang="en" altLang="ko-KR" b="1" dirty="0">
                <a:solidFill>
                  <a:srgbClr val="007020"/>
                </a:solidFill>
                <a:effectLst/>
              </a:rPr>
              <a:t>if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BB60D5"/>
                </a:solidFill>
                <a:effectLst/>
              </a:rPr>
              <a:t>__name__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666666"/>
                </a:solidFill>
                <a:effectLst/>
              </a:rPr>
              <a:t>==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4070A0"/>
                </a:solidFill>
                <a:effectLst/>
              </a:rPr>
              <a:t>'__main__’</a:t>
            </a:r>
            <a:r>
              <a:rPr lang="en" altLang="ko-KR" dirty="0"/>
              <a:t>: 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</a:t>
            </a:r>
            <a:r>
              <a:rPr lang="en" altLang="ko-KR" dirty="0"/>
              <a:t>pool = </a:t>
            </a:r>
            <a:r>
              <a:rPr lang="en" altLang="ko-KR" dirty="0">
                <a:solidFill>
                  <a:srgbClr val="007020"/>
                </a:solidFill>
              </a:rPr>
              <a:t>Pool</a:t>
            </a:r>
            <a:r>
              <a:rPr lang="en" altLang="ko-KR" dirty="0"/>
              <a:t>(processes=50)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</a:t>
            </a:r>
            <a:r>
              <a:rPr lang="en" altLang="ko-KR" dirty="0"/>
              <a:t>output = </a:t>
            </a:r>
            <a:r>
              <a:rPr lang="en" altLang="ko-KR" dirty="0" err="1"/>
              <a:t>pool.</a:t>
            </a:r>
            <a:r>
              <a:rPr lang="en" altLang="ko-KR" dirty="0" err="1">
                <a:solidFill>
                  <a:srgbClr val="007020"/>
                </a:solidFill>
              </a:rPr>
              <a:t>map</a:t>
            </a:r>
            <a:r>
              <a:rPr lang="en" altLang="ko-KR" dirty="0"/>
              <a:t>(</a:t>
            </a:r>
            <a:r>
              <a:rPr lang="en" altLang="ko-KR" dirty="0" err="1"/>
              <a:t>crawler,range</a:t>
            </a:r>
            <a:r>
              <a:rPr lang="en" altLang="ko-KR" dirty="0"/>
              <a:t>(0,80))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print</a:t>
            </a:r>
            <a:r>
              <a:rPr lang="en" altLang="ko-KR" dirty="0"/>
              <a:t>(output)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756B1-09CE-9543-8DB6-75C43CA64133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6623AA-ACAD-D041-8A5B-7C30AC74293F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33E66E3-82AC-EB43-BC3E-8116D777B5CC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243B9E3-12CA-B140-842D-28D33749839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525A01-73D4-A540-8EC8-1DE495C2B42A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4BD2254-261D-B544-B092-3D7B420A0447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7438D9-1FE6-9B44-B0A2-3425409DF79A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537154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01E33E-6E88-4641-826D-285F8C1252EF}"/>
              </a:ext>
            </a:extLst>
          </p:cNvPr>
          <p:cNvSpPr/>
          <p:nvPr/>
        </p:nvSpPr>
        <p:spPr>
          <a:xfrm>
            <a:off x="1243013" y="2530012"/>
            <a:ext cx="54890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solidFill>
                  <a:srgbClr val="007020"/>
                </a:solidFill>
                <a:effectLst/>
              </a:rPr>
              <a:t>from</a:t>
            </a:r>
            <a:r>
              <a:rPr lang="en" altLang="ko-KR" dirty="0"/>
              <a:t> </a:t>
            </a:r>
            <a:r>
              <a:rPr lang="en" altLang="ko-KR" b="1" dirty="0">
                <a:solidFill>
                  <a:srgbClr val="0E84B5"/>
                </a:solidFill>
                <a:effectLst/>
              </a:rPr>
              <a:t>multiprocessing</a:t>
            </a:r>
            <a:r>
              <a:rPr lang="en" altLang="ko-KR" dirty="0"/>
              <a:t> </a:t>
            </a:r>
            <a:r>
              <a:rPr lang="en" altLang="ko-KR" b="1" dirty="0">
                <a:solidFill>
                  <a:srgbClr val="007020"/>
                </a:solidFill>
                <a:effectLst/>
              </a:rPr>
              <a:t>import</a:t>
            </a:r>
            <a:r>
              <a:rPr lang="en" altLang="ko-KR" dirty="0"/>
              <a:t> Pool </a:t>
            </a:r>
          </a:p>
          <a:p>
            <a:endParaRPr lang="en" altLang="ko-KR" b="1" dirty="0">
              <a:solidFill>
                <a:srgbClr val="007020"/>
              </a:solidFill>
              <a:effectLst/>
            </a:endParaRPr>
          </a:p>
          <a:p>
            <a:r>
              <a:rPr lang="en" altLang="ko-KR" b="1" dirty="0">
                <a:solidFill>
                  <a:srgbClr val="007020"/>
                </a:solidFill>
              </a:rPr>
              <a:t>…</a:t>
            </a:r>
          </a:p>
          <a:p>
            <a:endParaRPr lang="en" altLang="ko-KR" b="1" dirty="0">
              <a:solidFill>
                <a:srgbClr val="007020"/>
              </a:solidFill>
              <a:effectLst/>
            </a:endParaRPr>
          </a:p>
          <a:p>
            <a:r>
              <a:rPr lang="en" altLang="ko-KR" b="1" dirty="0">
                <a:solidFill>
                  <a:srgbClr val="007020"/>
                </a:solidFill>
                <a:effectLst/>
              </a:rPr>
              <a:t>if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BB60D5"/>
                </a:solidFill>
                <a:effectLst/>
              </a:rPr>
              <a:t>__name__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666666"/>
                </a:solidFill>
                <a:effectLst/>
              </a:rPr>
              <a:t>==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4070A0"/>
                </a:solidFill>
                <a:effectLst/>
              </a:rPr>
              <a:t>'__main__’</a:t>
            </a:r>
            <a:r>
              <a:rPr lang="en" altLang="ko-KR" dirty="0"/>
              <a:t>: 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</a:t>
            </a:r>
            <a:r>
              <a:rPr lang="en" altLang="ko-KR" dirty="0"/>
              <a:t>pool = </a:t>
            </a:r>
            <a:r>
              <a:rPr lang="en" altLang="ko-KR" dirty="0">
                <a:solidFill>
                  <a:srgbClr val="007020"/>
                </a:solidFill>
              </a:rPr>
              <a:t>Pool</a:t>
            </a:r>
            <a:r>
              <a:rPr lang="en" altLang="ko-KR" dirty="0"/>
              <a:t>(processes=50)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</a:t>
            </a:r>
            <a:r>
              <a:rPr lang="en" altLang="ko-KR" dirty="0"/>
              <a:t>output = </a:t>
            </a:r>
            <a:r>
              <a:rPr lang="en" altLang="ko-KR" dirty="0" err="1"/>
              <a:t>pool.</a:t>
            </a:r>
            <a:r>
              <a:rPr lang="en" altLang="ko-KR" dirty="0" err="1">
                <a:solidFill>
                  <a:srgbClr val="007020"/>
                </a:solidFill>
              </a:rPr>
              <a:t>map</a:t>
            </a:r>
            <a:r>
              <a:rPr lang="en" altLang="ko-KR" dirty="0"/>
              <a:t>(</a:t>
            </a:r>
            <a:r>
              <a:rPr lang="en" altLang="ko-KR" dirty="0" err="1"/>
              <a:t>crawler,range</a:t>
            </a:r>
            <a:r>
              <a:rPr lang="en" altLang="ko-KR" dirty="0"/>
              <a:t>(0,80))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print</a:t>
            </a:r>
            <a:r>
              <a:rPr lang="en" altLang="ko-KR" dirty="0"/>
              <a:t>(output)</a:t>
            </a:r>
            <a:endParaRPr lang="ko-KR" altLang="en-US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7EA15C29-CB78-3E45-8ABF-CCD740B85A7C}"/>
              </a:ext>
            </a:extLst>
          </p:cNvPr>
          <p:cNvSpPr/>
          <p:nvPr/>
        </p:nvSpPr>
        <p:spPr>
          <a:xfrm>
            <a:off x="6096000" y="3631096"/>
            <a:ext cx="1563757" cy="291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B26B7-046C-7D48-B16E-0F5094ED22FF}"/>
              </a:ext>
            </a:extLst>
          </p:cNvPr>
          <p:cNvSpPr txBox="1"/>
          <p:nvPr/>
        </p:nvSpPr>
        <p:spPr>
          <a:xfrm>
            <a:off x="8110329" y="3631096"/>
            <a:ext cx="3721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뜻</a:t>
            </a:r>
            <a:r>
              <a:rPr kumimoji="1" lang="en-US" altLang="ko-KR" dirty="0"/>
              <a:t>:</a:t>
            </a:r>
            <a:r>
              <a:rPr kumimoji="1" lang="ko-KR" altLang="en-US" dirty="0"/>
              <a:t> 내가 직접 </a:t>
            </a:r>
            <a:r>
              <a:rPr kumimoji="1" lang="ko-KR" altLang="en-US" dirty="0" err="1"/>
              <a:t>실행할때</a:t>
            </a:r>
            <a:r>
              <a:rPr kumimoji="1" lang="en-US" altLang="ko-KR" dirty="0"/>
              <a:t>(main</a:t>
            </a:r>
            <a:r>
              <a:rPr kumimoji="1" lang="ko-KR" altLang="en-US" dirty="0"/>
              <a:t>함수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main</a:t>
            </a:r>
            <a:r>
              <a:rPr kumimoji="1" lang="ko-KR" altLang="en-US" dirty="0"/>
              <a:t>과 뜻이 같음</a:t>
            </a:r>
            <a:r>
              <a:rPr kumimoji="1" lang="en-US" altLang="ko-KR" dirty="0"/>
              <a:t>!</a:t>
            </a:r>
          </a:p>
          <a:p>
            <a:endParaRPr kumimoji="1" lang="ko-KR" altLang="en-US" dirty="0"/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A6D42F9F-D5DC-494F-B8F6-10A5D2806705}"/>
              </a:ext>
            </a:extLst>
          </p:cNvPr>
          <p:cNvSpPr/>
          <p:nvPr/>
        </p:nvSpPr>
        <p:spPr>
          <a:xfrm>
            <a:off x="1178719" y="3567387"/>
            <a:ext cx="3022220" cy="4745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D51979-1F5D-EA44-BAD4-E0FD3830460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8CE97E3-BD18-0848-8D96-84873BAC1D8E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5415EF8-E6DC-3142-B175-0AA09D1D5D75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29A4407-12C7-C847-A07C-2FD2ADEAEC4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95080A-D8FF-B745-8C34-27E86750BE8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4CAB0B9-A980-B045-99AA-13CBDC368254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53E0D3-CAF9-5F45-82E8-B2F4C671D7E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896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01E33E-6E88-4641-826D-285F8C1252EF}"/>
              </a:ext>
            </a:extLst>
          </p:cNvPr>
          <p:cNvSpPr/>
          <p:nvPr/>
        </p:nvSpPr>
        <p:spPr>
          <a:xfrm>
            <a:off x="1243013" y="2530012"/>
            <a:ext cx="54890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solidFill>
                  <a:srgbClr val="007020"/>
                </a:solidFill>
                <a:effectLst/>
              </a:rPr>
              <a:t>from</a:t>
            </a:r>
            <a:r>
              <a:rPr lang="en" altLang="ko-KR" dirty="0"/>
              <a:t> </a:t>
            </a:r>
            <a:r>
              <a:rPr lang="en" altLang="ko-KR" b="1" dirty="0">
                <a:solidFill>
                  <a:srgbClr val="0E84B5"/>
                </a:solidFill>
                <a:effectLst/>
              </a:rPr>
              <a:t>multiprocessing</a:t>
            </a:r>
            <a:r>
              <a:rPr lang="en" altLang="ko-KR" dirty="0"/>
              <a:t> </a:t>
            </a:r>
            <a:r>
              <a:rPr lang="en" altLang="ko-KR" b="1" dirty="0">
                <a:solidFill>
                  <a:srgbClr val="007020"/>
                </a:solidFill>
                <a:effectLst/>
              </a:rPr>
              <a:t>import</a:t>
            </a:r>
            <a:r>
              <a:rPr lang="en" altLang="ko-KR" dirty="0"/>
              <a:t> Pool </a:t>
            </a:r>
          </a:p>
          <a:p>
            <a:endParaRPr lang="en" altLang="ko-KR" b="1" dirty="0">
              <a:solidFill>
                <a:srgbClr val="007020"/>
              </a:solidFill>
              <a:effectLst/>
            </a:endParaRPr>
          </a:p>
          <a:p>
            <a:r>
              <a:rPr lang="en" altLang="ko-KR" b="1" dirty="0">
                <a:solidFill>
                  <a:srgbClr val="007020"/>
                </a:solidFill>
              </a:rPr>
              <a:t>…</a:t>
            </a:r>
          </a:p>
          <a:p>
            <a:endParaRPr lang="en" altLang="ko-KR" b="1" dirty="0">
              <a:solidFill>
                <a:srgbClr val="007020"/>
              </a:solidFill>
              <a:effectLst/>
            </a:endParaRPr>
          </a:p>
          <a:p>
            <a:r>
              <a:rPr lang="en" altLang="ko-KR" b="1" dirty="0">
                <a:solidFill>
                  <a:srgbClr val="007020"/>
                </a:solidFill>
                <a:effectLst/>
              </a:rPr>
              <a:t>if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BB60D5"/>
                </a:solidFill>
                <a:effectLst/>
              </a:rPr>
              <a:t>__name__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666666"/>
                </a:solidFill>
                <a:effectLst/>
              </a:rPr>
              <a:t>==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4070A0"/>
                </a:solidFill>
                <a:effectLst/>
              </a:rPr>
              <a:t>'__main__’</a:t>
            </a:r>
            <a:r>
              <a:rPr lang="en" altLang="ko-KR" dirty="0"/>
              <a:t>: 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</a:t>
            </a:r>
            <a:r>
              <a:rPr lang="en" altLang="ko-KR" dirty="0"/>
              <a:t>pool = </a:t>
            </a:r>
            <a:r>
              <a:rPr lang="en" altLang="ko-KR" dirty="0">
                <a:solidFill>
                  <a:srgbClr val="007020"/>
                </a:solidFill>
              </a:rPr>
              <a:t>Pool</a:t>
            </a:r>
            <a:r>
              <a:rPr lang="en" altLang="ko-KR" dirty="0"/>
              <a:t>(processes=50)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</a:t>
            </a:r>
            <a:r>
              <a:rPr lang="en" altLang="ko-KR" dirty="0"/>
              <a:t>output = </a:t>
            </a:r>
            <a:r>
              <a:rPr lang="en" altLang="ko-KR" dirty="0" err="1"/>
              <a:t>pool.</a:t>
            </a:r>
            <a:r>
              <a:rPr lang="en" altLang="ko-KR" dirty="0" err="1">
                <a:solidFill>
                  <a:srgbClr val="007020"/>
                </a:solidFill>
              </a:rPr>
              <a:t>map</a:t>
            </a:r>
            <a:r>
              <a:rPr lang="en" altLang="ko-KR" dirty="0"/>
              <a:t>(</a:t>
            </a:r>
            <a:r>
              <a:rPr lang="en" altLang="ko-KR" dirty="0" err="1"/>
              <a:t>crawler,range</a:t>
            </a:r>
            <a:r>
              <a:rPr lang="en" altLang="ko-KR" dirty="0"/>
              <a:t>(0,80))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print</a:t>
            </a:r>
            <a:r>
              <a:rPr lang="en" altLang="ko-KR" dirty="0"/>
              <a:t>(output)</a:t>
            </a:r>
            <a:endParaRPr lang="ko-KR" altLang="en-US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7EA15C29-CB78-3E45-8ABF-CCD740B85A7C}"/>
              </a:ext>
            </a:extLst>
          </p:cNvPr>
          <p:cNvSpPr/>
          <p:nvPr/>
        </p:nvSpPr>
        <p:spPr>
          <a:xfrm>
            <a:off x="6241776" y="3934620"/>
            <a:ext cx="1563757" cy="291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B26B7-046C-7D48-B16E-0F5094ED22FF}"/>
              </a:ext>
            </a:extLst>
          </p:cNvPr>
          <p:cNvSpPr txBox="1"/>
          <p:nvPr/>
        </p:nvSpPr>
        <p:spPr>
          <a:xfrm>
            <a:off x="8110330" y="3934620"/>
            <a:ext cx="372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뜻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프로세스를 </a:t>
            </a:r>
            <a:r>
              <a:rPr kumimoji="1" lang="en-US" altLang="ko-KR" dirty="0"/>
              <a:t>50</a:t>
            </a:r>
            <a:r>
              <a:rPr kumimoji="1" lang="ko-KR" altLang="en-US" dirty="0"/>
              <a:t>개 쓰겠다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50</a:t>
            </a:r>
            <a:r>
              <a:rPr kumimoji="1" lang="ko-KR" altLang="en-US" dirty="0"/>
              <a:t>개를 동시에 돌리겠다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A6D42F9F-D5DC-494F-B8F6-10A5D2806705}"/>
              </a:ext>
            </a:extLst>
          </p:cNvPr>
          <p:cNvSpPr/>
          <p:nvPr/>
        </p:nvSpPr>
        <p:spPr>
          <a:xfrm>
            <a:off x="2146127" y="3843131"/>
            <a:ext cx="3022220" cy="4745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CD683C-D65A-E244-8CBD-82ED053C2A47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DAFA9CD-2F81-E149-85C3-307B2083FD18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B12FCCB-9E0F-D94E-B9C2-D53CF3504E58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41EAA6-3B97-3343-924B-BD5FE23B2CAB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5C799C-6560-4349-85E9-2F2A94DF329F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A42BAD5-835D-1048-AE47-D54880D77107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D19470-AF03-3142-8690-DF791EB2BAE4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10403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01E33E-6E88-4641-826D-285F8C1252EF}"/>
              </a:ext>
            </a:extLst>
          </p:cNvPr>
          <p:cNvSpPr/>
          <p:nvPr/>
        </p:nvSpPr>
        <p:spPr>
          <a:xfrm>
            <a:off x="1243013" y="2530012"/>
            <a:ext cx="54890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solidFill>
                  <a:srgbClr val="007020"/>
                </a:solidFill>
                <a:effectLst/>
              </a:rPr>
              <a:t>from</a:t>
            </a:r>
            <a:r>
              <a:rPr lang="en" altLang="ko-KR" dirty="0"/>
              <a:t> </a:t>
            </a:r>
            <a:r>
              <a:rPr lang="en" altLang="ko-KR" b="1" dirty="0">
                <a:solidFill>
                  <a:srgbClr val="0E84B5"/>
                </a:solidFill>
                <a:effectLst/>
              </a:rPr>
              <a:t>multiprocessing</a:t>
            </a:r>
            <a:r>
              <a:rPr lang="en" altLang="ko-KR" dirty="0"/>
              <a:t> </a:t>
            </a:r>
            <a:r>
              <a:rPr lang="en" altLang="ko-KR" b="1" dirty="0">
                <a:solidFill>
                  <a:srgbClr val="007020"/>
                </a:solidFill>
                <a:effectLst/>
              </a:rPr>
              <a:t>import</a:t>
            </a:r>
            <a:r>
              <a:rPr lang="en" altLang="ko-KR" dirty="0"/>
              <a:t> Pool </a:t>
            </a:r>
          </a:p>
          <a:p>
            <a:endParaRPr lang="en" altLang="ko-KR" b="1" dirty="0">
              <a:solidFill>
                <a:srgbClr val="007020"/>
              </a:solidFill>
              <a:effectLst/>
            </a:endParaRPr>
          </a:p>
          <a:p>
            <a:r>
              <a:rPr lang="en" altLang="ko-KR" b="1" dirty="0">
                <a:solidFill>
                  <a:srgbClr val="007020"/>
                </a:solidFill>
              </a:rPr>
              <a:t>…</a:t>
            </a:r>
          </a:p>
          <a:p>
            <a:endParaRPr lang="en" altLang="ko-KR" b="1" dirty="0">
              <a:solidFill>
                <a:srgbClr val="007020"/>
              </a:solidFill>
              <a:effectLst/>
            </a:endParaRPr>
          </a:p>
          <a:p>
            <a:r>
              <a:rPr lang="en" altLang="ko-KR" b="1" dirty="0">
                <a:solidFill>
                  <a:srgbClr val="007020"/>
                </a:solidFill>
                <a:effectLst/>
              </a:rPr>
              <a:t>if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BB60D5"/>
                </a:solidFill>
                <a:effectLst/>
              </a:rPr>
              <a:t>__name__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666666"/>
                </a:solidFill>
                <a:effectLst/>
              </a:rPr>
              <a:t>==</a:t>
            </a:r>
            <a:r>
              <a:rPr lang="en" altLang="ko-KR" dirty="0"/>
              <a:t> </a:t>
            </a:r>
            <a:r>
              <a:rPr lang="en" altLang="ko-KR" dirty="0">
                <a:solidFill>
                  <a:srgbClr val="4070A0"/>
                </a:solidFill>
                <a:effectLst/>
              </a:rPr>
              <a:t>'__main__’</a:t>
            </a:r>
            <a:r>
              <a:rPr lang="en" altLang="ko-KR" dirty="0"/>
              <a:t>: 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</a:t>
            </a:r>
            <a:r>
              <a:rPr lang="en" altLang="ko-KR" dirty="0"/>
              <a:t>pool = </a:t>
            </a:r>
            <a:r>
              <a:rPr lang="en" altLang="ko-KR" dirty="0">
                <a:solidFill>
                  <a:srgbClr val="007020"/>
                </a:solidFill>
              </a:rPr>
              <a:t>Pool</a:t>
            </a:r>
            <a:r>
              <a:rPr lang="en" altLang="ko-KR" dirty="0"/>
              <a:t>(processes=50)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</a:t>
            </a:r>
            <a:r>
              <a:rPr lang="en" altLang="ko-KR" dirty="0"/>
              <a:t>output = </a:t>
            </a:r>
            <a:r>
              <a:rPr lang="en" altLang="ko-KR" dirty="0" err="1"/>
              <a:t>pool.</a:t>
            </a:r>
            <a:r>
              <a:rPr lang="en" altLang="ko-KR" dirty="0" err="1">
                <a:solidFill>
                  <a:srgbClr val="007020"/>
                </a:solidFill>
              </a:rPr>
              <a:t>map</a:t>
            </a:r>
            <a:r>
              <a:rPr lang="en" altLang="ko-KR" dirty="0"/>
              <a:t>(</a:t>
            </a:r>
            <a:r>
              <a:rPr lang="en" altLang="ko-KR" dirty="0" err="1"/>
              <a:t>crawler,range</a:t>
            </a:r>
            <a:r>
              <a:rPr lang="en" altLang="ko-KR" dirty="0"/>
              <a:t>(0,80))</a:t>
            </a:r>
          </a:p>
          <a:p>
            <a:r>
              <a:rPr lang="en" altLang="ko-KR" dirty="0">
                <a:solidFill>
                  <a:srgbClr val="007020"/>
                </a:solidFill>
                <a:effectLst/>
              </a:rPr>
              <a:t>	print</a:t>
            </a:r>
            <a:r>
              <a:rPr lang="en" altLang="ko-KR" dirty="0"/>
              <a:t>(output)</a:t>
            </a:r>
            <a:endParaRPr lang="ko-KR" altLang="en-US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7EA15C29-CB78-3E45-8ABF-CCD740B85A7C}"/>
              </a:ext>
            </a:extLst>
          </p:cNvPr>
          <p:cNvSpPr/>
          <p:nvPr/>
        </p:nvSpPr>
        <p:spPr>
          <a:xfrm>
            <a:off x="6546573" y="4250511"/>
            <a:ext cx="1563757" cy="291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B26B7-046C-7D48-B16E-0F5094ED22FF}"/>
              </a:ext>
            </a:extLst>
          </p:cNvPr>
          <p:cNvSpPr txBox="1"/>
          <p:nvPr/>
        </p:nvSpPr>
        <p:spPr>
          <a:xfrm>
            <a:off x="8348869" y="4250511"/>
            <a:ext cx="3721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뜻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crawler</a:t>
            </a:r>
            <a:r>
              <a:rPr kumimoji="1" lang="ko-KR" altLang="en-US" dirty="0"/>
              <a:t>함수에 각각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79</a:t>
            </a:r>
            <a:r>
              <a:rPr kumimoji="1" lang="ko-KR" altLang="en-US" dirty="0" err="1"/>
              <a:t>까지의</a:t>
            </a:r>
            <a:r>
              <a:rPr kumimoji="1" lang="ko-KR" altLang="en-US" dirty="0"/>
              <a:t> 변수를 넣어 실행하되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작업을 </a:t>
            </a:r>
            <a:r>
              <a:rPr kumimoji="1" lang="en-US" altLang="ko-KR" dirty="0"/>
              <a:t>50</a:t>
            </a:r>
            <a:r>
              <a:rPr kumimoji="1" lang="ko-KR" altLang="en-US" dirty="0"/>
              <a:t>개의 프로세스가 나누어 실행하겠다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A6D42F9F-D5DC-494F-B8F6-10A5D2806705}"/>
              </a:ext>
            </a:extLst>
          </p:cNvPr>
          <p:cNvSpPr/>
          <p:nvPr/>
        </p:nvSpPr>
        <p:spPr>
          <a:xfrm>
            <a:off x="2114594" y="4159022"/>
            <a:ext cx="4312709" cy="4745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FDA3DC-892E-FA4C-ABF6-D807739B34A1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8EF14C6-58B8-C745-AFBB-23ED77391B4E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A7B02FD-AAF8-A049-88A1-662E6B6C1F4C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A20CD8A-047E-024C-B84B-3BE17454EFC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2F3A93-ED96-1B4F-8DD2-6126654A43AA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15EAED8-6C36-EE4B-8579-2C1F9B1D87CE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385FAD-1FCB-8241-AE43-0501C0D63C77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294709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21EBCC-FAF1-2740-A68D-360A3D46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30" y="2928381"/>
            <a:ext cx="9096740" cy="1747901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389ED79B-C84E-5944-9A4A-0EB163E608E8}"/>
              </a:ext>
            </a:extLst>
          </p:cNvPr>
          <p:cNvSpPr/>
          <p:nvPr/>
        </p:nvSpPr>
        <p:spPr>
          <a:xfrm>
            <a:off x="1477692" y="4350083"/>
            <a:ext cx="2011149" cy="41896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1A8C6-B314-D844-BD9D-D1A255DC7FED}"/>
              </a:ext>
            </a:extLst>
          </p:cNvPr>
          <p:cNvSpPr txBox="1"/>
          <p:nvPr/>
        </p:nvSpPr>
        <p:spPr>
          <a:xfrm rot="19878377">
            <a:off x="538277" y="453605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WOW!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6B2906-E90A-914C-8672-652FB43337AD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582D587-C27B-E448-AA8A-65B5270E557C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F24FEAF-BBF7-E84D-BAE4-CFE8FE849253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15C4A6F-DF4F-8245-AB4F-95C64712D168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4D8999-DB3D-C547-BEBF-C199DAE2E23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E0BD6D-6953-4D46-A517-89582567E37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5AC113-F5A7-7B44-867C-D1864561CC95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63467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7C284-5944-B44A-9EA0-6E10C2B8F112}"/>
              </a:ext>
            </a:extLst>
          </p:cNvPr>
          <p:cNvSpPr txBox="1"/>
          <p:nvPr/>
        </p:nvSpPr>
        <p:spPr>
          <a:xfrm>
            <a:off x="1318754" y="1256078"/>
            <a:ext cx="1071127" cy="369332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get </a:t>
            </a:r>
            <a:r>
              <a:rPr kumimoji="1"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3D4A00-8F01-6A40-A025-BEA8ECBE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527" y="1125279"/>
            <a:ext cx="7446482" cy="5554232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80487CA-FF9E-B44A-8470-4E3B5E9A4C73}"/>
              </a:ext>
            </a:extLst>
          </p:cNvPr>
          <p:cNvCxnSpPr>
            <a:cxnSpLocks/>
          </p:cNvCxnSpPr>
          <p:nvPr/>
        </p:nvCxnSpPr>
        <p:spPr>
          <a:xfrm>
            <a:off x="4102398" y="1581507"/>
            <a:ext cx="3723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387BED26-7225-0C41-AC17-B97951D60A35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0EF79D2-22D4-F54F-9F1F-D2D6E2B4795E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2E6309E-0487-AF4E-8ADC-72C260004F58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7A7FD6E-E679-5E45-8F73-9FBC03CE8105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34E556-EB4D-844A-BB47-DE81D199FE1B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291D5C-593C-D647-A096-8AA5166F8D97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3255B93-67E2-2840-A746-71B9ACFE57A9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95C8CC-FABC-674D-9B54-2C8D112866A8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8F6D26-583A-7F43-A1E6-1CCDE25345A6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85B640F-CD64-514D-877F-28F4C04992F8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08A9057-2A2E-E24A-93D8-723A0CCB6390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B02E96B-25F1-9A43-A8E1-9F27EAC8A99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5E472B-67F8-C74D-90D7-01C9D4A0DA23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830184F-4337-D942-A124-AA52E457DA9F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B20AB1-B3C9-5944-8E24-7E2AFB3B229F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747481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4D695D07-41FB-A147-A31A-D0F1CE85C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2009345"/>
              </p:ext>
            </p:extLst>
          </p:nvPr>
        </p:nvGraphicFramePr>
        <p:xfrm>
          <a:off x="502979" y="1431237"/>
          <a:ext cx="11329285" cy="4707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동적크롤링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21EBCC-FAF1-2740-A68D-360A3D46E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57" r="79370"/>
          <a:stretch/>
        </p:blipFill>
        <p:spPr>
          <a:xfrm>
            <a:off x="8450089" y="5727265"/>
            <a:ext cx="3077380" cy="3996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48002D9-7763-C648-A89D-51A8EC3286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789" r="77400"/>
          <a:stretch/>
        </p:blipFill>
        <p:spPr>
          <a:xfrm>
            <a:off x="4796579" y="5787625"/>
            <a:ext cx="3215211" cy="3535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4555CEA-B524-A740-9577-C7ED161F0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140" r="78790"/>
          <a:stretch/>
        </p:blipFill>
        <p:spPr>
          <a:xfrm>
            <a:off x="1072401" y="5787625"/>
            <a:ext cx="3215211" cy="369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554AE9-0090-CE4E-B33B-85A6F5F37F61}"/>
              </a:ext>
            </a:extLst>
          </p:cNvPr>
          <p:cNvSpPr txBox="1"/>
          <p:nvPr/>
        </p:nvSpPr>
        <p:spPr>
          <a:xfrm rot="1605046">
            <a:off x="8799440" y="3502561"/>
            <a:ext cx="192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FF0000"/>
                </a:solidFill>
              </a:rPr>
              <a:t>26</a:t>
            </a:r>
            <a:r>
              <a:rPr kumimoji="1" lang="ko-KR" altLang="en-US" sz="3600" dirty="0">
                <a:solidFill>
                  <a:srgbClr val="FF0000"/>
                </a:solidFill>
              </a:rPr>
              <a:t>배</a:t>
            </a:r>
            <a:r>
              <a:rPr kumimoji="1" lang="en-US" altLang="ko-KR" sz="3600" dirty="0">
                <a:solidFill>
                  <a:srgbClr val="FF0000"/>
                </a:solidFill>
              </a:rPr>
              <a:t>!!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74434-FFDF-8B46-A01F-5F24E1FB5599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2B2C82F-5471-2C40-A5D3-252F873C53D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AFDF2DC-B00C-D34A-BD3B-F3BC5AEA54A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4F4193F-0934-3B4A-A4BD-D611FF98F469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20C0A-F9B5-0646-BC6B-52294B957C5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6F81B57-A124-894C-B6D9-278405FF97F7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A0C56-60BD-2444-B9A6-44EA446712B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744343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373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QnA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C6DDD-75C8-DF47-95C4-7E1B85AA747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858EFC-4A64-A847-8BDB-EFDC37E6253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98CAFD-6C86-4B44-98E6-A4AC165C76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74434-FFDF-8B46-A01F-5F24E1FB5599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2B2C82F-5471-2C40-A5D3-252F873C53D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AFDF2DC-B00C-D34A-BD3B-F3BC5AEA54A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4F4193F-0934-3B4A-A4BD-D611FF98F469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20C0A-F9B5-0646-BC6B-52294B957C5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7F88BC1-883E-7743-AE92-8F14645A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497" y="2020681"/>
            <a:ext cx="3914236" cy="33173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E043A9A-4DB0-2842-B8A5-E0FE1ED30DC4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91716D1-AF97-C247-A615-C3F4827A8F4A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8C0AA-B901-5246-A866-1D9636D6B9A7}"/>
              </a:ext>
            </a:extLst>
          </p:cNvPr>
          <p:cNvSpPr txBox="1"/>
          <p:nvPr/>
        </p:nvSpPr>
        <p:spPr>
          <a:xfrm>
            <a:off x="4758935" y="5643563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cym940514@gmail.com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34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7C284-5944-B44A-9EA0-6E10C2B8F112}"/>
              </a:ext>
            </a:extLst>
          </p:cNvPr>
          <p:cNvSpPr txBox="1"/>
          <p:nvPr/>
        </p:nvSpPr>
        <p:spPr>
          <a:xfrm>
            <a:off x="1318754" y="1256078"/>
            <a:ext cx="1071127" cy="369332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get </a:t>
            </a:r>
            <a:r>
              <a:rPr kumimoji="1" lang="ko-KR" altLang="en-US" dirty="0"/>
              <a:t>명령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09ED5-85AC-FF43-9C52-A745628F7040}"/>
              </a:ext>
            </a:extLst>
          </p:cNvPr>
          <p:cNvSpPr txBox="1"/>
          <p:nvPr/>
        </p:nvSpPr>
        <p:spPr>
          <a:xfrm>
            <a:off x="1468415" y="2424224"/>
            <a:ext cx="89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search.naver.com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search.naver?sm</a:t>
            </a:r>
            <a:r>
              <a:rPr kumimoji="1" lang="en" altLang="ko-KR" dirty="0"/>
              <a:t>=</a:t>
            </a:r>
            <a:r>
              <a:rPr kumimoji="1" lang="en" altLang="ko-KR" dirty="0" err="1"/>
              <a:t>top_hty&amp;fbm</a:t>
            </a:r>
            <a:r>
              <a:rPr kumimoji="1" lang="en" altLang="ko-KR" dirty="0"/>
              <a:t>=1&amp;ie=utf8&amp;query</a:t>
            </a:r>
            <a:r>
              <a:rPr kumimoji="1" lang="en-US" altLang="ko-KR" dirty="0"/>
              <a:t>=</a:t>
            </a:r>
            <a:r>
              <a:rPr kumimoji="1" lang="ko-KR" altLang="en-US" dirty="0"/>
              <a:t>조영민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62B770F-AA98-0D43-B71E-78DD5B1F710B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D03471F-6FF0-504F-9207-FF9AAB4ED595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FEF7248-B46B-9E4D-B5A7-FDAA623B998C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AAB556-C024-7C4A-B33B-E3BFF36055B4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9B7D2-CCF0-9F42-A2C3-911EBFCFBD02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CDADE6-4DEC-754D-92AF-1A51E3413314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BA8A7B9-FF70-E94B-97E9-18C64E9D594A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2F489BD-04F3-D84D-B846-086E0A1BD386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473F84-CB96-134E-914D-34DDC593F3B6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81D6978-C4EB-BF48-B682-F087629FAF8C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CAF942-4626-4E47-8345-3F5A910CA986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5A41C3E-E535-A046-984D-91F1D53CDDA7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32A58-E382-9941-B4A1-04F785D3445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60F7C9D-2607-D045-A506-444E038B6FBA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77A144-FD17-894B-B3F1-4D70AC91568F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808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7C284-5944-B44A-9EA0-6E10C2B8F112}"/>
              </a:ext>
            </a:extLst>
          </p:cNvPr>
          <p:cNvSpPr txBox="1"/>
          <p:nvPr/>
        </p:nvSpPr>
        <p:spPr>
          <a:xfrm>
            <a:off x="1318754" y="1256078"/>
            <a:ext cx="1071127" cy="369332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get </a:t>
            </a:r>
            <a:r>
              <a:rPr kumimoji="1" lang="ko-KR" altLang="en-US" dirty="0"/>
              <a:t>명령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09ED5-85AC-FF43-9C52-A745628F7040}"/>
              </a:ext>
            </a:extLst>
          </p:cNvPr>
          <p:cNvSpPr txBox="1"/>
          <p:nvPr/>
        </p:nvSpPr>
        <p:spPr>
          <a:xfrm>
            <a:off x="1468415" y="2424224"/>
            <a:ext cx="89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search.naver.com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search.naver?sm</a:t>
            </a:r>
            <a:r>
              <a:rPr kumimoji="1" lang="en" altLang="ko-KR" dirty="0"/>
              <a:t>=</a:t>
            </a:r>
            <a:r>
              <a:rPr kumimoji="1" lang="en" altLang="ko-KR" dirty="0" err="1"/>
              <a:t>top_hty&amp;fbm</a:t>
            </a:r>
            <a:r>
              <a:rPr kumimoji="1" lang="en" altLang="ko-KR" dirty="0"/>
              <a:t>=1&amp;ie=utf8&amp;query</a:t>
            </a:r>
            <a:r>
              <a:rPr kumimoji="1" lang="en-US" altLang="ko-KR" dirty="0"/>
              <a:t>=</a:t>
            </a:r>
            <a:r>
              <a:rPr kumimoji="1" lang="ko-KR" altLang="en-US" dirty="0"/>
              <a:t>조영민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BF788352-8B4A-834D-9F4C-9BB5F809BA38}"/>
              </a:ext>
            </a:extLst>
          </p:cNvPr>
          <p:cNvSpPr/>
          <p:nvPr/>
        </p:nvSpPr>
        <p:spPr>
          <a:xfrm>
            <a:off x="1468415" y="2381692"/>
            <a:ext cx="4028618" cy="4678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F39C3312-50ED-4142-AEC3-4664DABD9252}"/>
              </a:ext>
            </a:extLst>
          </p:cNvPr>
          <p:cNvSpPr/>
          <p:nvPr/>
        </p:nvSpPr>
        <p:spPr>
          <a:xfrm>
            <a:off x="3211033" y="2955851"/>
            <a:ext cx="467832" cy="4731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E429E-DA41-6942-B800-B6DE55A44539}"/>
              </a:ext>
            </a:extLst>
          </p:cNvPr>
          <p:cNvSpPr txBox="1"/>
          <p:nvPr/>
        </p:nvSpPr>
        <p:spPr>
          <a:xfrm>
            <a:off x="2844464" y="363914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Main URL</a:t>
            </a:r>
            <a:endParaRPr kumimoji="1"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D2B79C3-0BB7-664D-A225-4AFAE677A759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B4FA81-1AAD-764D-B198-7AB0B8B1219E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EFB948-2788-DA41-8809-06FA2DFBB9DA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A6FD581-7382-684F-AB66-6242491A4DBE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78928-2106-C54B-8E40-C7171F70EF4F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DEFB39-BC50-BD45-AC6E-28E534FCF2A4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541B801-A8FB-7646-AF86-E9D902B93DEC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434349-31F0-F842-B59C-B1C71D3FC08C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6E7C5-41F8-F545-9062-4D01635223D1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F1D8CC8-8AE1-AF41-ADF0-E0D7CBE19039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4B7E8C6-A932-824B-811A-6D4968A4B064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2E445A5-C537-1A49-B948-BF11B94B174B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F28230-26E3-204F-B6C0-E3464FB96FEA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466C016-6FA8-CA4F-8407-8A6E9F0F777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0C918E-557E-C34A-A211-DC4A8268101A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0514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7C284-5944-B44A-9EA0-6E10C2B8F112}"/>
              </a:ext>
            </a:extLst>
          </p:cNvPr>
          <p:cNvSpPr txBox="1"/>
          <p:nvPr/>
        </p:nvSpPr>
        <p:spPr>
          <a:xfrm>
            <a:off x="1318754" y="1256078"/>
            <a:ext cx="1071127" cy="369332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get </a:t>
            </a:r>
            <a:r>
              <a:rPr kumimoji="1" lang="ko-KR" altLang="en-US" dirty="0"/>
              <a:t>명령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09ED5-85AC-FF43-9C52-A745628F7040}"/>
              </a:ext>
            </a:extLst>
          </p:cNvPr>
          <p:cNvSpPr txBox="1"/>
          <p:nvPr/>
        </p:nvSpPr>
        <p:spPr>
          <a:xfrm>
            <a:off x="1468415" y="2424224"/>
            <a:ext cx="89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search.naver.com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search.naver?sm</a:t>
            </a:r>
            <a:r>
              <a:rPr kumimoji="1" lang="en" altLang="ko-KR" dirty="0"/>
              <a:t>=</a:t>
            </a:r>
            <a:r>
              <a:rPr kumimoji="1" lang="en" altLang="ko-KR" dirty="0" err="1"/>
              <a:t>top_hty&amp;fbm</a:t>
            </a:r>
            <a:r>
              <a:rPr kumimoji="1" lang="en" altLang="ko-KR" dirty="0"/>
              <a:t>=1&amp;ie=utf8&amp;query</a:t>
            </a:r>
            <a:r>
              <a:rPr kumimoji="1" lang="en-US" altLang="ko-KR" dirty="0"/>
              <a:t>=</a:t>
            </a:r>
            <a:r>
              <a:rPr kumimoji="1" lang="ko-KR" altLang="en-US" dirty="0"/>
              <a:t>조영민</a:t>
            </a: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AF1B5651-6D20-ED4A-94FF-79860D28E2BB}"/>
              </a:ext>
            </a:extLst>
          </p:cNvPr>
          <p:cNvSpPr/>
          <p:nvPr/>
        </p:nvSpPr>
        <p:spPr>
          <a:xfrm>
            <a:off x="5476889" y="2374974"/>
            <a:ext cx="4794162" cy="4678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55B0278F-287B-C449-89C6-544A90425F75}"/>
              </a:ext>
            </a:extLst>
          </p:cNvPr>
          <p:cNvSpPr/>
          <p:nvPr/>
        </p:nvSpPr>
        <p:spPr>
          <a:xfrm>
            <a:off x="7676707" y="2962569"/>
            <a:ext cx="467832" cy="4731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ED9B4-6EC7-2D48-BDC9-B6777B035935}"/>
              </a:ext>
            </a:extLst>
          </p:cNvPr>
          <p:cNvSpPr txBox="1"/>
          <p:nvPr/>
        </p:nvSpPr>
        <p:spPr>
          <a:xfrm>
            <a:off x="7575952" y="3592370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</a:t>
            </a:r>
            <a:endParaRPr kumimoji="1"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8ED3F8-7E41-294A-BA4D-07FDC2FB9CD8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A0725DA-783D-8343-9D4A-8B072AF72DF2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A0A0671-0F8C-E24A-8CB5-96E1706995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8BD8EDE-EC2C-3E48-8754-9516880B5975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BE9857-7DC9-4C43-8BB7-26E67CC31F16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4D2B17-1B20-9242-B0E1-66215B8CCA61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44CAC33-C747-8847-9418-A6858E0E509C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853350B-CB5C-DA43-B4E2-AB6CFFA2E498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78B20F-8223-B948-85E9-F765313F1115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AA9DD05-DB63-8F4F-A8EE-FCD549440A6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303B1BE-4D34-D044-A68E-AB1C924E800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3FA3240-D887-694B-A7C6-E9F5BA60B856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8D4C1F-0C23-E64C-AD63-1BDE8A5F8E1E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9C69D38-80AE-7146-A08E-E9C076A1463B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B9B9D9-8B07-D74F-BED0-0B7A660FC34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2381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7C284-5944-B44A-9EA0-6E10C2B8F112}"/>
              </a:ext>
            </a:extLst>
          </p:cNvPr>
          <p:cNvSpPr txBox="1"/>
          <p:nvPr/>
        </p:nvSpPr>
        <p:spPr>
          <a:xfrm>
            <a:off x="1318754" y="1256078"/>
            <a:ext cx="1071127" cy="369332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get </a:t>
            </a:r>
            <a:r>
              <a:rPr kumimoji="1" lang="ko-KR" altLang="en-US" dirty="0"/>
              <a:t>명령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09ED5-85AC-FF43-9C52-A745628F7040}"/>
              </a:ext>
            </a:extLst>
          </p:cNvPr>
          <p:cNvSpPr txBox="1"/>
          <p:nvPr/>
        </p:nvSpPr>
        <p:spPr>
          <a:xfrm>
            <a:off x="1468415" y="2424224"/>
            <a:ext cx="4195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https://search.naver.com/search.naver?</a:t>
            </a:r>
          </a:p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8B241-1875-DE47-AB28-4C9D3F3727F6}"/>
              </a:ext>
            </a:extLst>
          </p:cNvPr>
          <p:cNvSpPr txBox="1"/>
          <p:nvPr/>
        </p:nvSpPr>
        <p:spPr>
          <a:xfrm>
            <a:off x="5571685" y="2885889"/>
            <a:ext cx="3465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 err="1"/>
              <a:t>sm</a:t>
            </a:r>
            <a:r>
              <a:rPr kumimoji="1" lang="en" altLang="ko-KR" dirty="0"/>
              <a:t>=</a:t>
            </a:r>
            <a:r>
              <a:rPr kumimoji="1" lang="en" altLang="ko-KR" dirty="0" err="1"/>
              <a:t>top_hty</a:t>
            </a:r>
            <a:r>
              <a:rPr kumimoji="1" lang="en" altLang="ko-KR" dirty="0"/>
              <a:t> &amp;</a:t>
            </a:r>
          </a:p>
          <a:p>
            <a:endParaRPr kumimoji="1" lang="en" altLang="ko-KR" dirty="0"/>
          </a:p>
          <a:p>
            <a:r>
              <a:rPr kumimoji="1" lang="en" altLang="ko-KR" dirty="0" err="1"/>
              <a:t>fbm</a:t>
            </a:r>
            <a:r>
              <a:rPr kumimoji="1" lang="en" altLang="ko-KR" dirty="0"/>
              <a:t>=1 &amp;</a:t>
            </a:r>
          </a:p>
          <a:p>
            <a:endParaRPr kumimoji="1" lang="en" altLang="ko-KR" dirty="0"/>
          </a:p>
          <a:p>
            <a:r>
              <a:rPr kumimoji="1" lang="en" altLang="ko-KR" dirty="0" err="1"/>
              <a:t>ie</a:t>
            </a:r>
            <a:r>
              <a:rPr kumimoji="1" lang="en" altLang="ko-KR" dirty="0"/>
              <a:t>=utf8 &amp;</a:t>
            </a:r>
          </a:p>
          <a:p>
            <a:endParaRPr kumimoji="1" lang="en" altLang="ko-KR" dirty="0"/>
          </a:p>
          <a:p>
            <a:r>
              <a:rPr kumimoji="1" lang="en" altLang="ko-KR" dirty="0"/>
              <a:t>query</a:t>
            </a:r>
            <a:r>
              <a:rPr kumimoji="1" lang="en-US" altLang="ko-KR" dirty="0"/>
              <a:t>=</a:t>
            </a:r>
            <a:r>
              <a:rPr kumimoji="1" lang="ko-KR" altLang="en-US" dirty="0"/>
              <a:t>조영민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2A326B-0ADC-3645-81B7-447FB4185F17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2CF835-EF59-A544-874F-9675280007E1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2A39877-D42F-8949-8FE5-5C16AEEAB43D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5DCA0A0-4364-FE46-A601-15E20DCE2740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038289-A570-B041-A398-379FE01C2B6A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8A7BF2-C18A-A547-93D8-2FB391C1BFE5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3735301-2B71-D243-9EA0-AE31F74EFECD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200873-3A93-0D41-8FF0-911764CA37A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EC439-ADAA-314E-A36F-44D97D4197ED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CB88FC3-BCD0-7D41-B12E-F1E369AC810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E05D2A-BF37-4D42-9664-BFE27D62805F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26F481-9F3A-8B4A-A899-E3ED2FBF51F7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16588-F174-EC42-84D9-2717B861B40D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9026B4D-C013-EE41-B34D-AB154462008B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FC874-7842-0549-8622-6059A312D3EB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23314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79375E9-A4A0-F940-B712-CF6FDAF554E0}"/>
              </a:ext>
            </a:extLst>
          </p:cNvPr>
          <p:cNvSpPr txBox="1"/>
          <p:nvPr/>
        </p:nvSpPr>
        <p:spPr>
          <a:xfrm>
            <a:off x="1318754" y="1256078"/>
            <a:ext cx="1183337" cy="369332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post </a:t>
            </a:r>
            <a:r>
              <a:rPr kumimoji="1" lang="ko-KR" altLang="en-US" dirty="0"/>
              <a:t>명령</a:t>
            </a: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7FB1D9-FEB9-B847-8D73-4EFC59EA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625410"/>
            <a:ext cx="7556500" cy="5105400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416F2038-27A6-1C4C-94E5-9A8FD3274502}"/>
              </a:ext>
            </a:extLst>
          </p:cNvPr>
          <p:cNvCxnSpPr>
            <a:cxnSpLocks/>
          </p:cNvCxnSpPr>
          <p:nvPr/>
        </p:nvCxnSpPr>
        <p:spPr>
          <a:xfrm>
            <a:off x="4283152" y="2081237"/>
            <a:ext cx="1660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C789C862-945A-A44A-BBF9-E725746299CA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6A3F93B-71EA-4843-B6AF-D3F24763ED19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BAB58C7-7961-0242-859A-2CBF22474325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2CAC8B-F186-0F4A-9B7F-D1609FC5AEF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BE7597-7752-6A4C-A711-E7B0235CDAEF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E9310-4BCD-0848-9A5B-82864FB8CD15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6D7F94E-4567-D849-8EC8-04AE43F385BA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CE9C340-0D6D-FC49-8987-F321E3F045D6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6A70B-E2C9-9A49-805C-D217494877F1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AFC044-F587-B24B-BAD3-A473582C3DE1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A4BA20-2B38-844B-9306-D58A7ECB4644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F877884-FBBC-BF4C-BE21-41B60CAD7D9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50B2E0-1F0B-304C-9071-D24E3BAE5D7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1EDD323-85B3-F64A-B9D1-9725B1F99660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59D3A7-D7C5-1A44-8B45-15B8BB4E0400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3550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C21F0485-A9D9-A242-A543-24ED8D0C9FB4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263D19-6B88-0946-B389-832BBF2812D1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1BE7CB7-D839-2B41-A185-1E7BA8DD283C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사람, 도로, 실외, 건물이(가) 표시된 사진&#10;&#10;자동 생성된 설명">
            <a:extLst>
              <a:ext uri="{FF2B5EF4-FFF2-40B4-BE49-F238E27FC236}">
                <a16:creationId xmlns:a16="http://schemas.microsoft.com/office/drawing/2014/main" id="{46F54C71-07E4-FE43-B5BB-7AF49BCC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66" y="1143215"/>
            <a:ext cx="3588488" cy="4784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E67B31-8414-904A-89E9-20B7E01BDA96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발표자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BF34B-C770-D743-9113-7FB41AEDA0E5}"/>
              </a:ext>
            </a:extLst>
          </p:cNvPr>
          <p:cNvSpPr txBox="1"/>
          <p:nvPr/>
        </p:nvSpPr>
        <p:spPr>
          <a:xfrm>
            <a:off x="215031" y="6209850"/>
            <a:ext cx="3788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조영민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연세대학교 경제학과 </a:t>
            </a:r>
            <a:r>
              <a:rPr kumimoji="1" lang="en-US" altLang="ko-KR" dirty="0"/>
              <a:t>4</a:t>
            </a:r>
            <a:r>
              <a:rPr kumimoji="1" lang="ko-KR" altLang="en-US" dirty="0"/>
              <a:t>학년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96709-2BCD-E740-8D90-07B8FAB49196}"/>
              </a:ext>
            </a:extLst>
          </p:cNvPr>
          <p:cNvSpPr txBox="1"/>
          <p:nvPr/>
        </p:nvSpPr>
        <p:spPr>
          <a:xfrm>
            <a:off x="5694459" y="1313987"/>
            <a:ext cx="258603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2014.10 ~ 2016.05</a:t>
            </a:r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2015.07 ~ 2016.04</a:t>
            </a:r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2018.03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2019.03</a:t>
            </a:r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2018.11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2019.04</a:t>
            </a:r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2019.02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현재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2019.06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현재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D7E7E-2B81-4742-8656-4955D9CED105}"/>
              </a:ext>
            </a:extLst>
          </p:cNvPr>
          <p:cNvSpPr txBox="1"/>
          <p:nvPr/>
        </p:nvSpPr>
        <p:spPr>
          <a:xfrm>
            <a:off x="7792407" y="1313987"/>
            <a:ext cx="46654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 err="1"/>
              <a:t>바풀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주</a:t>
            </a:r>
            <a:r>
              <a:rPr kumimoji="1" lang="en-US" altLang="ko-KR" sz="1600" dirty="0"/>
              <a:t>)</a:t>
            </a:r>
          </a:p>
          <a:p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</a:rPr>
              <a:t>Chinese Business Partner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Uber China</a:t>
            </a:r>
          </a:p>
          <a:p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</a:rPr>
              <a:t>Team Leader of </a:t>
            </a:r>
          </a:p>
          <a:p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</a:rPr>
              <a:t>National Competitor Tracing Team</a:t>
            </a:r>
          </a:p>
          <a:p>
            <a:endParaRPr kumimoji="1"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ko-KR" altLang="en-US" sz="1600" dirty="0"/>
              <a:t>스마트스터디</a:t>
            </a:r>
            <a:endParaRPr kumimoji="1" lang="en-US" altLang="ko-KR" sz="1600" dirty="0"/>
          </a:p>
          <a:p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</a:rPr>
              <a:t>미디어사업팀 데이터분석가</a:t>
            </a:r>
            <a:endParaRPr kumimoji="1"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endParaRPr kumimoji="1"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ko-KR" altLang="en-US" sz="1600" dirty="0"/>
              <a:t>한국직업능력개발원</a:t>
            </a:r>
            <a:endParaRPr kumimoji="1" lang="en-US" altLang="ko-KR" sz="1600" dirty="0"/>
          </a:p>
          <a:p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</a:rPr>
              <a:t>공동연구</a:t>
            </a:r>
            <a:endParaRPr kumimoji="1"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</a:rPr>
              <a:t>연구주제</a:t>
            </a:r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</a:rPr>
              <a:t> 빅데이터 기반의 직업능력개발 연구동향 분석과 시사점</a:t>
            </a:r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</a:rPr>
              <a:t>2019</a:t>
            </a:r>
          </a:p>
          <a:p>
            <a:endParaRPr kumimoji="1"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ko-KR" altLang="en-US" sz="1600" dirty="0"/>
              <a:t>연세대학교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아모레퍼시픽</a:t>
            </a:r>
            <a:endParaRPr kumimoji="1" lang="en-US" altLang="ko-KR" sz="1600" dirty="0"/>
          </a:p>
          <a:p>
            <a:r>
              <a:rPr kumimoji="1" lang="ko-KR" altLang="en-US" sz="1600" dirty="0" err="1">
                <a:solidFill>
                  <a:schemeClr val="bg1">
                    <a:lumMod val="65000"/>
                  </a:schemeClr>
                </a:solidFill>
              </a:rPr>
              <a:t>산학협력팀</a:t>
            </a: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</a:rPr>
              <a:t> 팀장</a:t>
            </a:r>
            <a:endParaRPr kumimoji="1"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endParaRPr kumimoji="1"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en-US" altLang="ko-KR" sz="1600" dirty="0"/>
              <a:t>Sustainable Finance Initiative, Stanford Univ. </a:t>
            </a:r>
          </a:p>
          <a:p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</a:rPr>
              <a:t>Research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3B7F2-83DE-794C-807B-AAA98DD0FB19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AD3BAA4-C501-6D49-9B3E-C54BFEB69328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2BCAE9-AF77-6A49-BD75-D7EA70CAFA04}"/>
              </a:ext>
            </a:extLst>
          </p:cNvPr>
          <p:cNvSpPr/>
          <p:nvPr/>
        </p:nvSpPr>
        <p:spPr>
          <a:xfrm>
            <a:off x="1725731" y="230747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3468D48-53BE-224A-A6DC-057A572B02D3}"/>
              </a:ext>
            </a:extLst>
          </p:cNvPr>
          <p:cNvSpPr/>
          <p:nvPr/>
        </p:nvSpPr>
        <p:spPr>
          <a:xfrm>
            <a:off x="1896850" y="232784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E1967C-1163-9546-93A6-DDF9EACC0CE4}"/>
              </a:ext>
            </a:extLst>
          </p:cNvPr>
          <p:cNvSpPr/>
          <p:nvPr/>
        </p:nvSpPr>
        <p:spPr>
          <a:xfrm>
            <a:off x="2066948" y="232784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3067867-D549-9F4F-A071-79A76ECC8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594" y="1164193"/>
            <a:ext cx="627186" cy="6271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97122F-85A3-4E45-8A3B-E2A05C75C3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92" t="31464" r="14023" b="24099"/>
          <a:stretch/>
        </p:blipFill>
        <p:spPr>
          <a:xfrm>
            <a:off x="4003982" y="1976999"/>
            <a:ext cx="1458859" cy="5433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1C4B55-8923-5749-BB39-9E353758B5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660"/>
          <a:stretch/>
        </p:blipFill>
        <p:spPr>
          <a:xfrm>
            <a:off x="4356421" y="2822026"/>
            <a:ext cx="756602" cy="7582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8C107B-7289-294A-8391-6675E73081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23" t="5594" r="15700" b="10323"/>
          <a:stretch/>
        </p:blipFill>
        <p:spPr>
          <a:xfrm>
            <a:off x="4216163" y="3724988"/>
            <a:ext cx="1122310" cy="7582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BA63A0-FFA2-2140-B1B5-F2EC44104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9011" y="4587992"/>
            <a:ext cx="1828800" cy="113030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73B5A6B4-9801-5B44-A075-5C905F08E06E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9CFD9D3-E19B-164F-A505-C5A0266A5167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E7AE4CA-A839-2540-8753-9779A31EB9E6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61E80F6-3D54-7245-B1B9-20D7018DE443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C45A2A-F238-E84D-ABE3-23149FBF3373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BC57D9-948F-5C48-9393-A0D86190DE8C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E4E35B9-7BFC-9C44-8B1A-7F01FD5C0363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17252A2-40C8-A849-9527-2C0E23647FED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8ACAF2-88D2-E541-BD19-FF9CCC5B3FA4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F4C469B-C0D4-C047-BB47-783E3F2E87B9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5B7BA8-6A50-AF4B-9890-F5C849B47E77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9A5F212-5407-0848-982B-5EE1DE33F20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A7F1A1-D3B2-8342-9CE5-88AC7A0FE4C4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45DBF47-A310-AA46-B5E3-FF03624BFA4B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722963-D32F-5047-B5E2-A91256F01F89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1537AB-73A4-F849-A80E-0FF4207BB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5617" y="5492785"/>
            <a:ext cx="973340" cy="97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5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79375E9-A4A0-F940-B712-CF6FDAF554E0}"/>
              </a:ext>
            </a:extLst>
          </p:cNvPr>
          <p:cNvSpPr txBox="1"/>
          <p:nvPr/>
        </p:nvSpPr>
        <p:spPr>
          <a:xfrm>
            <a:off x="1318754" y="1256078"/>
            <a:ext cx="1183337" cy="369332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post </a:t>
            </a:r>
            <a:r>
              <a:rPr kumimoji="1" lang="ko-KR" altLang="en-US" dirty="0"/>
              <a:t>명령</a:t>
            </a: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E20277-420A-7742-A9EA-40B1AB8B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08" y="1625410"/>
            <a:ext cx="7594600" cy="4826000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5EDAE97-D02E-7D4E-B65B-EB7EB3F86833}"/>
              </a:ext>
            </a:extLst>
          </p:cNvPr>
          <p:cNvCxnSpPr>
            <a:cxnSpLocks/>
          </p:cNvCxnSpPr>
          <p:nvPr/>
        </p:nvCxnSpPr>
        <p:spPr>
          <a:xfrm>
            <a:off x="4091766" y="2081237"/>
            <a:ext cx="1660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>
            <a:extLst>
              <a:ext uri="{FF2B5EF4-FFF2-40B4-BE49-F238E27FC236}">
                <a16:creationId xmlns:a16="http://schemas.microsoft.com/office/drawing/2014/main" id="{8F152A4F-888C-DC4C-8990-2457673A9571}"/>
              </a:ext>
            </a:extLst>
          </p:cNvPr>
          <p:cNvSpPr/>
          <p:nvPr/>
        </p:nvSpPr>
        <p:spPr>
          <a:xfrm>
            <a:off x="5922785" y="4663718"/>
            <a:ext cx="765094" cy="17409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8FACF-D0CF-9844-8278-42E08CF172DE}"/>
              </a:ext>
            </a:extLst>
          </p:cNvPr>
          <p:cNvSpPr txBox="1"/>
          <p:nvPr/>
        </p:nvSpPr>
        <p:spPr>
          <a:xfrm rot="20173961">
            <a:off x="6698511" y="3533964"/>
            <a:ext cx="1459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dirty="0">
                <a:solidFill>
                  <a:srgbClr val="FF0000"/>
                </a:solidFill>
              </a:rPr>
              <a:t>???</a:t>
            </a:r>
            <a:endParaRPr kumimoji="1" lang="ko-KR" altLang="en-US" sz="7200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583D5DE-E8F3-E34C-887E-471B8D44E476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036FE42-893A-FD4E-AF82-82CC9D6A5455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C7B6DC6-8296-C54A-830F-648011089766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C7D21EB-2BD3-4543-A426-0530D4B3C90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816A6F-4397-634D-970A-EE6B7AED6A0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9815C7-CB89-B444-92FC-74FB9DFA2EA4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AFAEA4-D542-B143-AE70-19243BC6A538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D49AC0-F5FC-7448-88E7-C82A3E0585FC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52802E-73B0-0F44-B285-FC9709C17E08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D8F1636-89B1-F44F-A451-EA13EF777974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156633B-724B-8449-967B-86A2A587343C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B91ABAA-2E88-294B-B42E-BABDDBBBDAB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632AA0-3D53-C342-8201-8626BB6CFE21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A5ABD68-AC9E-284C-9D78-C9D179D8CF9D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96B2A3-AB52-EE46-9BF5-3DB17F90CB3E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7073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79375E9-A4A0-F940-B712-CF6FDAF554E0}"/>
              </a:ext>
            </a:extLst>
          </p:cNvPr>
          <p:cNvSpPr txBox="1"/>
          <p:nvPr/>
        </p:nvSpPr>
        <p:spPr>
          <a:xfrm>
            <a:off x="1318754" y="1256078"/>
            <a:ext cx="1183337" cy="369332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post </a:t>
            </a:r>
            <a:r>
              <a:rPr kumimoji="1" lang="ko-KR" altLang="en-US" dirty="0"/>
              <a:t>명령</a:t>
            </a: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CA665-3B66-E946-A16F-4A7271611EF4}"/>
              </a:ext>
            </a:extLst>
          </p:cNvPr>
          <p:cNvSpPr txBox="1"/>
          <p:nvPr/>
        </p:nvSpPr>
        <p:spPr>
          <a:xfrm>
            <a:off x="2502091" y="2317898"/>
            <a:ext cx="470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http://</a:t>
            </a:r>
            <a:r>
              <a:rPr kumimoji="1" lang="en" altLang="ko-KR" dirty="0" err="1"/>
              <a:t>kiss.kstudy.com</a:t>
            </a:r>
            <a:r>
              <a:rPr kumimoji="1" lang="en" altLang="ko-KR" dirty="0"/>
              <a:t>/search/</a:t>
            </a:r>
            <a:r>
              <a:rPr kumimoji="1" lang="en" altLang="ko-KR" dirty="0" err="1"/>
              <a:t>sch-result.asp</a:t>
            </a:r>
            <a:endParaRPr kumimoji="1" lang="ko-KR" altLang="en-US" dirty="0"/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FAE342E9-D0C7-CA48-A9D0-95304710F9FD}"/>
              </a:ext>
            </a:extLst>
          </p:cNvPr>
          <p:cNvSpPr/>
          <p:nvPr/>
        </p:nvSpPr>
        <p:spPr>
          <a:xfrm>
            <a:off x="2470191" y="2254103"/>
            <a:ext cx="4703979" cy="4678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EB0161E9-38EA-ED4E-8867-D4F7F0608354}"/>
              </a:ext>
            </a:extLst>
          </p:cNvPr>
          <p:cNvSpPr/>
          <p:nvPr/>
        </p:nvSpPr>
        <p:spPr>
          <a:xfrm>
            <a:off x="4712542" y="2785730"/>
            <a:ext cx="467832" cy="4731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D6BCF7-5903-C449-98DD-808C04AA7838}"/>
              </a:ext>
            </a:extLst>
          </p:cNvPr>
          <p:cNvSpPr txBox="1"/>
          <p:nvPr/>
        </p:nvSpPr>
        <p:spPr>
          <a:xfrm>
            <a:off x="4345973" y="3469024"/>
            <a:ext cx="120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Main URL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D0B177-9F96-B94C-BBDF-8CA29D579305}"/>
              </a:ext>
            </a:extLst>
          </p:cNvPr>
          <p:cNvSpPr/>
          <p:nvPr/>
        </p:nvSpPr>
        <p:spPr>
          <a:xfrm>
            <a:off x="7415213" y="2289321"/>
            <a:ext cx="3454167" cy="40403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아래쪽 화살표[D] 25">
            <a:extLst>
              <a:ext uri="{FF2B5EF4-FFF2-40B4-BE49-F238E27FC236}">
                <a16:creationId xmlns:a16="http://schemas.microsoft.com/office/drawing/2014/main" id="{01503DB3-3644-784D-AB7B-C616EAA4EE36}"/>
              </a:ext>
            </a:extLst>
          </p:cNvPr>
          <p:cNvSpPr/>
          <p:nvPr/>
        </p:nvSpPr>
        <p:spPr>
          <a:xfrm>
            <a:off x="9008317" y="2785730"/>
            <a:ext cx="467832" cy="4731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5E1943-D5C3-9F43-B010-5A3897F0E8F8}"/>
              </a:ext>
            </a:extLst>
          </p:cNvPr>
          <p:cNvSpPr txBox="1"/>
          <p:nvPr/>
        </p:nvSpPr>
        <p:spPr>
          <a:xfrm>
            <a:off x="8905382" y="3469024"/>
            <a:ext cx="67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Data</a:t>
            </a:r>
            <a:endParaRPr kumimoji="1"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D66F3E4-09C3-364D-9394-81FBD69DC0E1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D83D724-66A2-0D4B-AC50-61CA7A308E4F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FC9B205-1EB7-A540-B583-D570FCF4E5F1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D68AD5B-1CFD-2444-B945-C8F07F4213F4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9CBE93-5E24-9348-89FB-DA66BDE625A1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470ACC-C16D-5746-B34F-85DE99FED6B0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598E696-C674-9645-A815-8BC299247468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E9ED257-4A38-6940-9BE6-E79002374511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1C0C01-2880-2747-81EC-5FE07BB227AA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B7DC985-1E14-5D4D-8569-FAC5D2428B82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7E76FCC-8924-E645-A8E4-ED4128227BA8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A3B7486-44F2-C349-8644-005CA807BA4A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987B1B-6354-AC4B-983B-F69625C4C51F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CB3989C-BB28-C94F-9BC3-9FDDEAE18B60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00E936-7D25-B44F-953B-179BB231574B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7706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A0053D7-BA40-5A48-9303-259ECAD3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208" y="2743200"/>
            <a:ext cx="1473200" cy="1371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75C7F3-9025-7240-B7CF-5FDD578E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92" y="2505038"/>
            <a:ext cx="1847924" cy="1847924"/>
          </a:xfrm>
          <a:prstGeom prst="rect">
            <a:avLst/>
          </a:prstGeom>
        </p:spPr>
      </p:pic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24ECACE7-346F-7B4B-B38D-3EA798C24EB5}"/>
              </a:ext>
            </a:extLst>
          </p:cNvPr>
          <p:cNvSpPr/>
          <p:nvPr/>
        </p:nvSpPr>
        <p:spPr>
          <a:xfrm rot="10800000">
            <a:off x="4837812" y="3160444"/>
            <a:ext cx="2301586" cy="555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252208A-C79E-B841-92DB-1428A9902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358" y="4115657"/>
            <a:ext cx="1841498" cy="11543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6045F5-BC59-5340-AC65-1B6024482FC8}"/>
              </a:ext>
            </a:extLst>
          </p:cNvPr>
          <p:cNvSpPr txBox="1"/>
          <p:nvPr/>
        </p:nvSpPr>
        <p:spPr>
          <a:xfrm>
            <a:off x="5274790" y="548518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</a:t>
            </a:r>
            <a:r>
              <a:rPr kumimoji="1" lang="ko-KR" altLang="en-US" dirty="0"/>
              <a:t>코드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CE594FC-0F2C-BC46-AB25-61FCDE7CA03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75F9343-43A8-864B-A21D-8EAA7E15080C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36626AE-3D36-6043-B8D9-07917CDBFA29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A19A833-9F45-9A41-96A1-AED436835C55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12A9CF-3B58-DB4B-A8B4-900A3CF6C95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D22CB6-C261-2C47-A80B-B208EFABEBFB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98CD858-E89C-4A47-859F-F9D09F2EE0E0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D91041E-8F24-5D42-A6FE-D487EAE4F942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6626E2-1A08-074E-A2AD-D9EF0519B557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07019C5-761E-C243-A42A-E3F0D813A20C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066C117-9D72-E843-8AB3-59C460151DE2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FE07A7D-9D8A-424F-9787-AE11325A37EC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E8439D-B47D-A44C-BF87-68C89D33F1B0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688093D-F257-C04A-8466-B12CE2F068B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A1ECE8-3148-BE4D-89B8-841858E82EAA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3882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82B7408-BF87-1347-9F42-99A800FB27C8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AE94F27-723B-B840-8DBE-04D49499E74E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338D869-5541-2F41-B7B8-3BEF86021780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B161C41-66BC-D340-B02C-CC5A7626153D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96BFB2-B86E-394B-97A5-D08DF358DFCA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95E2B9-560F-0342-B14F-F5FC0A2D7241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C7FF994-64AA-9E42-AD48-91595C81403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11EFC1C-1A24-0F40-8A06-85B5E938260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4DC6D0-939D-EE46-8491-4818E031940F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16C653E-FF33-8D45-9F72-177C310017F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B486F24-FF2A-4543-A1A5-CB1FF07C6927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AD8733C-7895-4E4B-800B-DA0118F8480B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9E3199-5E92-8147-BC53-82A122FE176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4FD57C6-A035-E841-87F3-4DEB072ABF5C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3847DF-3779-0B4D-99E7-1911ABE7BBA7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33FB2962-C9AA-7143-A0D4-58D8A1D7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43" y="1361802"/>
            <a:ext cx="8429942" cy="48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18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60C28E-48EF-0347-988E-DF9FD773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43" y="1303191"/>
            <a:ext cx="9717314" cy="532622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AC2273A-4AAA-4A4D-83E6-AF2F6CFE66A2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115197C-4314-E94B-9E90-8D19681C2D16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DAE2D7-F348-0F4E-A4AA-6D885F0D1208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4E7106-84DA-9D4D-A350-05DDCA9FDCB5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F7ABD-8C6F-904D-8CED-D4B8C376DFC7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29AFBD-D401-7D44-8544-7385B9CFEB71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49A09FF-B32C-3B49-8585-5382C80B497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6CC8577-E5FB-9F4C-823A-0F6067BC9AE9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7F5D5-D68C-C04C-A793-A6367E401AE9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4DAEA2A-B782-D044-8A03-2F6B8801633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04E7F87-3B00-6648-A20B-65FB2516C0A4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A943BF-232E-F546-8D6F-6346AD362D01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E35C7A-A6FF-C141-B86D-7095A4472A48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D0ADCFB-8E6E-B94E-A641-F1377C767B9F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B0D587-08E9-3847-85D2-576DDF3091E1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43596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B93B4F-59E2-0F42-BA7F-C12C599A0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50" y="3623325"/>
            <a:ext cx="2224559" cy="2852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C88615-D677-714F-9C6B-2F5AFBB3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48" y="3429000"/>
            <a:ext cx="2747661" cy="2481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B7E565-B578-B349-A75F-4A871CD0AD05}"/>
              </a:ext>
            </a:extLst>
          </p:cNvPr>
          <p:cNvSpPr txBox="1"/>
          <p:nvPr/>
        </p:nvSpPr>
        <p:spPr>
          <a:xfrm>
            <a:off x="8783392" y="5952774"/>
            <a:ext cx="1673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Selenium</a:t>
            </a:r>
            <a:endParaRPr kumimoji="1" lang="ko-KR" altLang="en-US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ECB536-4675-7641-9330-1BCE5E9B7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578" y="1763192"/>
            <a:ext cx="2824843" cy="1409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FBEFA3-FAA7-8740-BDA1-CEA7A81C34B2}"/>
              </a:ext>
            </a:extLst>
          </p:cNvPr>
          <p:cNvSpPr txBox="1"/>
          <p:nvPr/>
        </p:nvSpPr>
        <p:spPr>
          <a:xfrm>
            <a:off x="1351870" y="106110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크롤링 패키지 비교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3006186-998F-024B-B703-3849173F9B85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71B041E-F133-184D-85AE-ADFD6F7F6DF0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4208039-520E-5445-BB74-CEA23969FF4C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62AAE6-AFD7-8244-A100-DA5121588F34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04C925-2604-3647-AA67-93824BA3155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B67203-DE57-2D43-9B54-9812AC528488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CA2090B-092F-6749-BE95-4D21665BBB91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6112F6E-493E-824C-AD9F-42792923195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43BD82-3858-7647-AAD2-447A0F6B0988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E3A551B-26F3-1846-9EA8-4A62A84935EC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28761-E3CE-2B49-A896-DAF640D0ED0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D9D06EC-23F3-6241-8801-93296317DAC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3DEEFC-5A1D-0B4E-B4D2-EB286F9912C1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9F98F28-316A-0A4F-BA55-52B74CFB6B85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D933CC-7CD9-9342-A648-976FBD87060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40055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B93B4F-59E2-0F42-BA7F-C12C599A0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50" y="1511190"/>
            <a:ext cx="2224559" cy="2852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C88615-D677-714F-9C6B-2F5AFBB3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48" y="1316865"/>
            <a:ext cx="2747661" cy="2481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B7E565-B578-B349-A75F-4A871CD0AD05}"/>
              </a:ext>
            </a:extLst>
          </p:cNvPr>
          <p:cNvSpPr txBox="1"/>
          <p:nvPr/>
        </p:nvSpPr>
        <p:spPr>
          <a:xfrm>
            <a:off x="8783392" y="3840639"/>
            <a:ext cx="1673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Selenium</a:t>
            </a:r>
            <a:endParaRPr kumimoji="1"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BEFA3-FAA7-8740-BDA1-CEA7A81C34B2}"/>
              </a:ext>
            </a:extLst>
          </p:cNvPr>
          <p:cNvSpPr txBox="1"/>
          <p:nvPr/>
        </p:nvSpPr>
        <p:spPr>
          <a:xfrm>
            <a:off x="1351870" y="106110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크롤링 패키지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46496-3937-2949-BBF4-D945E30F21C6}"/>
              </a:ext>
            </a:extLst>
          </p:cNvPr>
          <p:cNvSpPr txBox="1"/>
          <p:nvPr/>
        </p:nvSpPr>
        <p:spPr>
          <a:xfrm>
            <a:off x="6096000" y="5009882"/>
            <a:ext cx="72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VS</a:t>
            </a:r>
            <a:endParaRPr kumimoji="1"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EF4D2-60B8-4142-8B42-757F6B3BCAB3}"/>
              </a:ext>
            </a:extLst>
          </p:cNvPr>
          <p:cNvSpPr txBox="1"/>
          <p:nvPr/>
        </p:nvSpPr>
        <p:spPr>
          <a:xfrm>
            <a:off x="1961143" y="5148381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빠르다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어렵다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0B951-28DE-684E-9875-93376E2AEBBB}"/>
              </a:ext>
            </a:extLst>
          </p:cNvPr>
          <p:cNvSpPr txBox="1"/>
          <p:nvPr/>
        </p:nvSpPr>
        <p:spPr>
          <a:xfrm>
            <a:off x="8591814" y="5148381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쉽다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느리다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37133D0-EC0E-4F47-8E14-4489595769BE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4228D8F-954B-8A49-9E99-155FE1150B9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225A3E-29D4-8747-8BFF-94B5C328A78B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189C00-353E-E445-8A13-0A8D94EDEFA0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7A21C-5AD6-2D4C-93AE-F4E265DD3E1D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9624BB-5FA7-C04B-B19D-A18D645CF3C5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D1C2113-2B48-3A47-A44E-080C9B1F7BF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1FEDDBF-64F1-124D-AD17-C1D05EE5E47A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506541-D0C9-8949-B413-DECC590B5597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094562E-AD4B-0240-B4FE-B1492F8E7793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E1CC62A-985F-0A41-BF65-D5DF6411D8C6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FB6FB9C-33F8-3B49-8931-01454DDF337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B3DF72-26FA-7544-A38A-056167E97467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2CF532A-2278-934C-BAA7-0C3B575B050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93D937-4CAA-AF46-B31B-175B353992E1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19371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026C9C6-8EB5-4146-BE07-E7D06D9C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67" y="1536949"/>
            <a:ext cx="2949666" cy="3782512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C9158E15-E900-CC4E-84DB-32EDD23A9FA4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27AB231-FCFC-D84C-B05D-298FB1D17EC7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50E2239-F9E7-9A49-BEDA-C1D3B381A423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F717193-F247-2C40-B902-171AA8E4BC06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293F8-30CB-534C-AB74-297B61A3E064}"/>
              </a:ext>
            </a:extLst>
          </p:cNvPr>
          <p:cNvSpPr txBox="1"/>
          <p:nvPr/>
        </p:nvSpPr>
        <p:spPr>
          <a:xfrm>
            <a:off x="4245686" y="5814462"/>
            <a:ext cx="3700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pip install requests</a:t>
            </a:r>
            <a:endParaRPr kumimoji="1" lang="ko-KR" altLang="en-US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48D0BA-48C6-CB41-9DDA-4F339E08150D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7D233F-CD38-3549-B124-8DAB657B0659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4A6831E-EFE6-1E42-A94F-F80FEFFF7CD3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36F76A6-516B-3D4F-A47A-9B3908D0C81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03F36-6511-1141-9E70-1804FB13144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DD293A8-BDCF-EA4B-8326-51D0297CF5CD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29B21DB-EEF6-854E-8FBC-945B8685D299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3B8C32-D88C-6648-8750-431BC5E9F837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1FBDA7-182D-6542-B0DC-4490EB284D5E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18FE70E-A36B-6648-AC7D-BDC5F64FC237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EBC7C7-5838-A642-B9AC-19A7BE4FB0FF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05126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45A3930-AE81-AF4E-A9A6-7BC4F9B31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943447"/>
            <a:ext cx="1905000" cy="1066800"/>
          </a:xfrm>
          <a:prstGeom prst="rect">
            <a:avLst/>
          </a:prstGeom>
        </p:spPr>
      </p:pic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EF19022C-1DFE-2E48-9BA0-E9368F51DCF5}"/>
              </a:ext>
            </a:extLst>
          </p:cNvPr>
          <p:cNvSpPr/>
          <p:nvPr/>
        </p:nvSpPr>
        <p:spPr>
          <a:xfrm>
            <a:off x="2531465" y="2623791"/>
            <a:ext cx="2178758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93B23E8D-BE20-0A4E-99C7-DBD0D9AF622F}"/>
              </a:ext>
            </a:extLst>
          </p:cNvPr>
          <p:cNvSpPr/>
          <p:nvPr/>
        </p:nvSpPr>
        <p:spPr>
          <a:xfrm>
            <a:off x="7091916" y="2623791"/>
            <a:ext cx="2301586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B8498D-3D82-6D44-B25C-F8FF3214E08E}"/>
              </a:ext>
            </a:extLst>
          </p:cNvPr>
          <p:cNvSpPr txBox="1"/>
          <p:nvPr/>
        </p:nvSpPr>
        <p:spPr>
          <a:xfrm>
            <a:off x="6872112" y="1842835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3"/>
              </a:rPr>
              <a:t>https://www.naver.com</a:t>
            </a:r>
            <a:endParaRPr kumimoji="1" lang="en-US" altLang="ko-KR" dirty="0"/>
          </a:p>
          <a:p>
            <a:r>
              <a:rPr kumimoji="1" lang="ko-KR" altLang="en-US" dirty="0"/>
              <a:t>가져와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B8CE7273-AE92-D84E-B309-8038816820F6}"/>
              </a:ext>
            </a:extLst>
          </p:cNvPr>
          <p:cNvSpPr/>
          <p:nvPr/>
        </p:nvSpPr>
        <p:spPr>
          <a:xfrm rot="10800000">
            <a:off x="7091916" y="3874828"/>
            <a:ext cx="2301586" cy="555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97A3D461-6334-9B42-A4DD-D5C18A1CF642}"/>
              </a:ext>
            </a:extLst>
          </p:cNvPr>
          <p:cNvSpPr/>
          <p:nvPr/>
        </p:nvSpPr>
        <p:spPr>
          <a:xfrm rot="10800000">
            <a:off x="2531465" y="3732550"/>
            <a:ext cx="2178758" cy="555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750B8-F5C7-D748-827F-2D8BEFBBC33F}"/>
              </a:ext>
            </a:extLst>
          </p:cNvPr>
          <p:cNvSpPr txBox="1"/>
          <p:nvPr/>
        </p:nvSpPr>
        <p:spPr>
          <a:xfrm>
            <a:off x="2449286" y="2092252"/>
            <a:ext cx="240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네이버에 가고 싶어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B79CE31-4DE2-DF4C-884F-DC5BC1554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462" y="4830041"/>
            <a:ext cx="1841498" cy="11543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B3CB37-A7EE-084E-AD3D-64A43DFB84EA}"/>
              </a:ext>
            </a:extLst>
          </p:cNvPr>
          <p:cNvSpPr txBox="1"/>
          <p:nvPr/>
        </p:nvSpPr>
        <p:spPr>
          <a:xfrm>
            <a:off x="7528894" y="619956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</a:t>
            </a:r>
            <a:r>
              <a:rPr kumimoji="1" lang="ko-KR" altLang="en-US" dirty="0"/>
              <a:t>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209137-3DD2-094E-AF66-4CDF86F1FB56}"/>
              </a:ext>
            </a:extLst>
          </p:cNvPr>
          <p:cNvSpPr txBox="1"/>
          <p:nvPr/>
        </p:nvSpPr>
        <p:spPr>
          <a:xfrm>
            <a:off x="3312104" y="611309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Get!</a:t>
            </a:r>
            <a:endParaRPr kumimoji="1"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E29FD5E-C563-0549-8D9B-9BB716596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559" y="2414217"/>
            <a:ext cx="1847924" cy="184792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FCD28D39-AE3E-C649-9A0D-171AEAE67861}"/>
              </a:ext>
            </a:extLst>
          </p:cNvPr>
          <p:cNvGrpSpPr/>
          <p:nvPr/>
        </p:nvGrpSpPr>
        <p:grpSpPr>
          <a:xfrm>
            <a:off x="9565445" y="1028551"/>
            <a:ext cx="2313866" cy="4276789"/>
            <a:chOff x="7592134" y="686314"/>
            <a:chExt cx="2313866" cy="427678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A5D2C19-1322-2A43-99AB-8664E4907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2134" y="2210341"/>
              <a:ext cx="2313866" cy="215428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365030-88EE-6746-9884-600E3FF84CE3}"/>
                </a:ext>
              </a:extLst>
            </p:cNvPr>
            <p:cNvSpPr txBox="1"/>
            <p:nvPr/>
          </p:nvSpPr>
          <p:spPr>
            <a:xfrm>
              <a:off x="7819966" y="4593771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125.209.222.141</a:t>
              </a:r>
              <a:endParaRPr kumimoji="1"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43AADBB-7B1D-8D48-95DA-FD0A34318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37866" y="686314"/>
              <a:ext cx="1422400" cy="1422400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371371C2-7B6F-5549-B2F2-3336D1F6D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6771" y="2999271"/>
            <a:ext cx="820711" cy="10524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1A9F892-5D72-B043-A3B0-E5F3775CD640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BF6DC3-39C8-2F48-A4E6-D9BF7449315C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545AFFC-277A-DD48-B92E-419580A85B40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0FD53A8-788D-9D40-B5B8-FF9E13C09BD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6A0940-BAF1-8740-A1EE-F85AC96BB746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1D9A78-2D52-A649-9521-50FD4FF33251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9393DCC-62C4-AC40-BFF3-C64202BE7FD8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BDBBB78-26CE-F64E-A5A7-775B5DA3481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9CAE41-45DD-4941-BD0F-74CD496A865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622790-FB3E-814B-A9A5-98F0C9C2E882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C1CE9C-C77D-9B49-9D26-DAF508A60FE0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pic>
        <p:nvPicPr>
          <p:cNvPr id="51" name="그림 50" descr="스크린샷이(가) 표시된 사진&#10;&#10;자동 생성된 설명">
            <a:extLst>
              <a:ext uri="{FF2B5EF4-FFF2-40B4-BE49-F238E27FC236}">
                <a16:creationId xmlns:a16="http://schemas.microsoft.com/office/drawing/2014/main" id="{BB7012F1-8A96-6D44-89E4-6DA3A1794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4849" y="4462742"/>
            <a:ext cx="2651986" cy="15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6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2064A45-5247-984B-844F-379A1E01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208" y="2743200"/>
            <a:ext cx="1473200" cy="13716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22448FC-D728-784C-A9D2-09E5BEC4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92" y="2505038"/>
            <a:ext cx="1847924" cy="1847924"/>
          </a:xfrm>
          <a:prstGeom prst="rect">
            <a:avLst/>
          </a:prstGeom>
        </p:spPr>
      </p:pic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25C0AD99-FCF4-9046-9B24-885487906F8C}"/>
              </a:ext>
            </a:extLst>
          </p:cNvPr>
          <p:cNvSpPr/>
          <p:nvPr/>
        </p:nvSpPr>
        <p:spPr>
          <a:xfrm>
            <a:off x="3859619" y="2636874"/>
            <a:ext cx="4104167" cy="52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7B3E387F-2C46-584A-BA35-4876B05E3D7E}"/>
              </a:ext>
            </a:extLst>
          </p:cNvPr>
          <p:cNvSpPr/>
          <p:nvPr/>
        </p:nvSpPr>
        <p:spPr>
          <a:xfrm>
            <a:off x="3859619" y="4114800"/>
            <a:ext cx="4104167" cy="520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B189F5-8743-C14A-BF25-4674548A9740}"/>
              </a:ext>
            </a:extLst>
          </p:cNvPr>
          <p:cNvSpPr txBox="1"/>
          <p:nvPr/>
        </p:nvSpPr>
        <p:spPr>
          <a:xfrm>
            <a:off x="5212234" y="213570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 </a:t>
            </a:r>
            <a:r>
              <a:rPr kumimoji="1" lang="ko-KR" altLang="en-US" dirty="0"/>
              <a:t>명령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7FDD07-8369-8847-8DF5-9688B0793B1F}"/>
              </a:ext>
            </a:extLst>
          </p:cNvPr>
          <p:cNvSpPr txBox="1"/>
          <p:nvPr/>
        </p:nvSpPr>
        <p:spPr>
          <a:xfrm>
            <a:off x="5212234" y="488034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post </a:t>
            </a:r>
            <a:r>
              <a:rPr kumimoji="1" lang="ko-KR" altLang="en-US" dirty="0"/>
              <a:t>명령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522FE0-C977-784D-B4AA-4ADEDD22B800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E373AC-3C6B-4443-82E0-F0E660709D34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F1CE630-AF84-6048-AB71-26C54B68E9A8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A7D10AA-AB1F-7F44-B4BA-CBDDC3BA74AB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2885CF-F3FD-9247-8AF5-198DF782A227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8771301-8404-7347-826C-A75AA2DC527C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8448B7-F9A9-C242-AC88-13F2A7730A54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52E15BA-CC6D-F644-A5DE-5C7940EC86F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7ADCFD-7952-E242-931C-AD81EF0EF5B7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CD5CF49-C28F-5745-AF65-B0B6EF57A0C7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7D1B77-103F-8C48-B4B6-44BC13AD2B54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6148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5F132685-02DE-8D45-8E7F-7F795C6FB9EE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73432-748E-CC42-88AC-C009C7B8F0B7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8717041-3132-4342-8835-F4693D222950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1B895-FC96-3F41-A91A-A33193BA1791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6B05BAA-A89D-DA41-8E30-A35E6CCA7009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917BD-150B-944E-B920-F8C8F52217DD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F1E96-D1D4-B644-9A97-B31D3FF1A701}"/>
              </a:ext>
            </a:extLst>
          </p:cNvPr>
          <p:cNvSpPr txBox="1"/>
          <p:nvPr/>
        </p:nvSpPr>
        <p:spPr>
          <a:xfrm>
            <a:off x="1676400" y="1621971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우리가 배울 것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20D023-05AB-9943-8661-30F8EF96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1196522"/>
            <a:ext cx="2824843" cy="1409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A11346-83B7-0744-B840-75E0025429E4}"/>
              </a:ext>
            </a:extLst>
          </p:cNvPr>
          <p:cNvSpPr txBox="1"/>
          <p:nvPr/>
        </p:nvSpPr>
        <p:spPr>
          <a:xfrm>
            <a:off x="1667886" y="422365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준비물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A68FF3-9EAF-F643-9A1F-2C4480E2D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521" y="3874923"/>
            <a:ext cx="1905000" cy="1066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B5A689-F1E0-3447-9AEF-CBE5798E3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743" y="3697123"/>
            <a:ext cx="1422400" cy="1422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2B6EB9-F130-C74C-8F9D-0A828F488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1771" y="3773323"/>
            <a:ext cx="1270000" cy="127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08957F49-7DC3-9A4F-A324-4919F65F8732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9783114-9551-4640-827F-8B00BD5FF81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8BC5C6E-E33F-554B-8B1E-F67D4C32D215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62AF818-51C7-644F-A61D-8630E71EEF67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F9EB535-4FE3-324C-AC15-04F7E762EF4E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66721BD-E6F9-ED4F-8CB6-2E3F3C3277BE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CA211D-C792-8441-A3A4-664AC24492D1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2C9A2-AA2A-B845-B675-FEC42E24840A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DF1B6B-1292-684C-9CCE-6E10E7AFC6F8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BB74013-C5F2-0647-8CFA-C30D9031745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1CAE7B0-BC2B-7A45-AAC5-77A95EB466A1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5C20CB-EEF6-4041-ABD6-CFEC61DB48C7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11AF734-87FA-6941-BDD6-A5B3AA3DEC04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3DEFE7-5F55-B641-9806-D7763019944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FC3DF7-EE19-DA4E-8D83-E030BA36315A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83CD84-2AC9-BB44-92F9-A8DF0BAB4010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92D5F49-757B-C142-BA02-D64A899907F2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45594A-E3CD-114D-9062-D36F72FABB15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88333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22448FC-D728-784C-A9D2-09E5BEC4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73" y="2505038"/>
            <a:ext cx="1847924" cy="1847924"/>
          </a:xfrm>
          <a:prstGeom prst="rect">
            <a:avLst/>
          </a:prstGeom>
        </p:spPr>
      </p:pic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25C0AD99-FCF4-9046-9B24-885487906F8C}"/>
              </a:ext>
            </a:extLst>
          </p:cNvPr>
          <p:cNvSpPr/>
          <p:nvPr/>
        </p:nvSpPr>
        <p:spPr>
          <a:xfrm>
            <a:off x="2713400" y="2636874"/>
            <a:ext cx="2283603" cy="52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7B3E387F-2C46-584A-BA35-4876B05E3D7E}"/>
              </a:ext>
            </a:extLst>
          </p:cNvPr>
          <p:cNvSpPr/>
          <p:nvPr/>
        </p:nvSpPr>
        <p:spPr>
          <a:xfrm>
            <a:off x="2713400" y="4114800"/>
            <a:ext cx="2283603" cy="520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B189F5-8743-C14A-BF25-4674548A9740}"/>
              </a:ext>
            </a:extLst>
          </p:cNvPr>
          <p:cNvSpPr txBox="1"/>
          <p:nvPr/>
        </p:nvSpPr>
        <p:spPr>
          <a:xfrm>
            <a:off x="3327991" y="2179647"/>
            <a:ext cx="107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get </a:t>
            </a:r>
            <a:r>
              <a:rPr kumimoji="1" lang="ko-KR" altLang="en-US" dirty="0"/>
              <a:t>명령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7FDD07-8369-8847-8DF5-9688B0793B1F}"/>
              </a:ext>
            </a:extLst>
          </p:cNvPr>
          <p:cNvSpPr txBox="1"/>
          <p:nvPr/>
        </p:nvSpPr>
        <p:spPr>
          <a:xfrm>
            <a:off x="3359966" y="4766193"/>
            <a:ext cx="118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post </a:t>
            </a:r>
            <a:r>
              <a:rPr kumimoji="1" lang="ko-KR" altLang="en-US" dirty="0"/>
              <a:t>명령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2A66F46-790F-F841-879F-D87F6EF8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60" y="3157870"/>
            <a:ext cx="820711" cy="1052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EA5AD-947D-B347-AD6F-6644E73C4193}"/>
              </a:ext>
            </a:extLst>
          </p:cNvPr>
          <p:cNvSpPr txBox="1"/>
          <p:nvPr/>
        </p:nvSpPr>
        <p:spPr>
          <a:xfrm>
            <a:off x="5975797" y="2712706"/>
            <a:ext cx="26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requests.get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url</a:t>
            </a:r>
            <a:r>
              <a:rPr kumimoji="1" lang="en-US" altLang="ko-KR" dirty="0"/>
              <a:t> = URL)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D18F89-37AA-6540-8237-868F491B6824}"/>
              </a:ext>
            </a:extLst>
          </p:cNvPr>
          <p:cNvSpPr txBox="1"/>
          <p:nvPr/>
        </p:nvSpPr>
        <p:spPr>
          <a:xfrm>
            <a:off x="5975796" y="4168296"/>
            <a:ext cx="418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requests.post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url</a:t>
            </a:r>
            <a:r>
              <a:rPr kumimoji="1" lang="en-US" altLang="ko-KR" dirty="0"/>
              <a:t> = URL, data = DATA)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E27181-8192-5449-93B7-E0E259B569F9}"/>
              </a:ext>
            </a:extLst>
          </p:cNvPr>
          <p:cNvSpPr txBox="1"/>
          <p:nvPr/>
        </p:nvSpPr>
        <p:spPr>
          <a:xfrm>
            <a:off x="1322620" y="10865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기본문법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265E4-7C43-C346-B102-F3A08E4E0A07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6F8BA4-4B57-FE45-9C08-B3FD8D9F495B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C0623CB-0CFC-274B-A2A9-552BBFF74019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483DBE0-B668-C541-BBBD-CE7815564E3C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712B9-3DCB-FC48-9DC9-9E3D9B218B48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C077D6E-F2A5-5547-B128-93FC4707BC9B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31F7EC-EE5D-1545-8AC3-C836831C4B10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E933E9A-9DEC-0340-89E0-A4C11DC9637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F2DD2F-5E45-7442-ADC8-68E0E89A7B43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B67553E-CFB3-B043-B49D-FA6D1470328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46A1C8-8D68-5B47-AE0E-6CF4A9025C41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67668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5AF80C0-2601-614A-AD0B-ABFF819AB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31" y="2725981"/>
            <a:ext cx="1984347" cy="25446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F44D724-940E-F347-BB46-DA419D20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33" y="2498098"/>
            <a:ext cx="2329627" cy="2329627"/>
          </a:xfrm>
          <a:prstGeom prst="rect">
            <a:avLst/>
          </a:prstGeom>
        </p:spPr>
      </p:pic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5CB73309-F9B0-EB44-927C-5F96FE8F31EE}"/>
              </a:ext>
            </a:extLst>
          </p:cNvPr>
          <p:cNvSpPr/>
          <p:nvPr/>
        </p:nvSpPr>
        <p:spPr>
          <a:xfrm>
            <a:off x="4851293" y="3429000"/>
            <a:ext cx="2283603" cy="52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80638A-A9FF-7642-9BA0-49BDCC29F8BC}"/>
              </a:ext>
            </a:extLst>
          </p:cNvPr>
          <p:cNvSpPr txBox="1"/>
          <p:nvPr/>
        </p:nvSpPr>
        <p:spPr>
          <a:xfrm>
            <a:off x="5465884" y="2971773"/>
            <a:ext cx="107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get </a:t>
            </a:r>
            <a:r>
              <a:rPr kumimoji="1" lang="ko-KR" altLang="en-US" dirty="0"/>
              <a:t>명령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8B58B-A160-5241-A472-0D4C2DE35B97}"/>
              </a:ext>
            </a:extLst>
          </p:cNvPr>
          <p:cNvSpPr txBox="1"/>
          <p:nvPr/>
        </p:nvSpPr>
        <p:spPr>
          <a:xfrm>
            <a:off x="9303755" y="464305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실시간 순위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361B9D-3105-7E45-B1A5-E90F2EF9BAAC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21E8E2D-22F3-DF42-815D-7FE81DA1C2F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5697CF1-2ADD-F846-A521-0CFD83C1F046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B7A993-5A0D-6548-BB50-D1B50F64EC99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69683FD-273D-B940-B43F-482BF14B429F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54AC01F-75B5-6847-A884-0DF147802921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0250AAA-B46E-1F42-83CE-710860B4C0E9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1432C7-189A-F54A-BD68-C18558B1C0A8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3486890-B44F-7C4B-9B72-737BB83072FB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6EFD5E-F4B9-8C4C-914D-8FA8AEFBF78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64992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F366F4-6CEC-184C-BF94-05805510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98" y="1097265"/>
            <a:ext cx="7544803" cy="55321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AC88F68-6406-F149-8A74-38AC23B731DE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E290D8-F40C-4A49-8164-F0C1C080F19A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CA9CCE-C882-694D-93E6-1F4028C1AB7C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A84C2DC-1338-0346-8B1D-E6F415B972C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E12A4E-4E67-AE42-8639-D3581D13DB2A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FD34B8-A601-F348-960B-5C9223D23493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0EC9151-5E1E-1B41-AAB4-691B3BB7358C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91ECC3-E71E-4047-B36C-76CC374E5226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9B1499-7A53-FD42-9697-B822AE84F74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EA8CA3A-A325-5D4C-9FBD-BC8EC8CCC16C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E7A76A-AFAD-3F44-AB16-A2A1F206D31E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06011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C9DE3-9210-6845-8EFB-72E7AB877A55}"/>
              </a:ext>
            </a:extLst>
          </p:cNvPr>
          <p:cNvSpPr txBox="1"/>
          <p:nvPr/>
        </p:nvSpPr>
        <p:spPr>
          <a:xfrm>
            <a:off x="1578334" y="1906073"/>
            <a:ext cx="20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&lt;Response [200]&gt;</a:t>
            </a:r>
            <a:endParaRPr kumimoji="1" lang="ko-KR" altLang="en-US" dirty="0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A038B20C-81CF-1D4A-B56B-C51BC54AAE54}"/>
              </a:ext>
            </a:extLst>
          </p:cNvPr>
          <p:cNvSpPr/>
          <p:nvPr/>
        </p:nvSpPr>
        <p:spPr>
          <a:xfrm>
            <a:off x="4838414" y="1830241"/>
            <a:ext cx="2283603" cy="52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6B42C-315B-2443-9FFC-8F2EF0E7C088}"/>
              </a:ext>
            </a:extLst>
          </p:cNvPr>
          <p:cNvSpPr txBox="1"/>
          <p:nvPr/>
        </p:nvSpPr>
        <p:spPr>
          <a:xfrm>
            <a:off x="8680360" y="1765846"/>
            <a:ext cx="150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성공</a:t>
            </a:r>
            <a:r>
              <a:rPr kumimoji="1" lang="en-US" altLang="ko-KR" sz="3600" dirty="0"/>
              <a:t>!!!</a:t>
            </a:r>
            <a:endParaRPr kumimoji="1"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B3709-6972-694D-BBDC-F69C9B55B432}"/>
              </a:ext>
            </a:extLst>
          </p:cNvPr>
          <p:cNvSpPr txBox="1"/>
          <p:nvPr/>
        </p:nvSpPr>
        <p:spPr>
          <a:xfrm>
            <a:off x="1133341" y="41083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2060"/>
                </a:solidFill>
              </a:rPr>
              <a:t>404</a:t>
            </a:r>
            <a:endParaRPr kumimoji="1" lang="ko-KR" altLang="en-US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15478-B713-C64E-B379-2242707D0802}"/>
              </a:ext>
            </a:extLst>
          </p:cNvPr>
          <p:cNvSpPr txBox="1"/>
          <p:nvPr/>
        </p:nvSpPr>
        <p:spPr>
          <a:xfrm>
            <a:off x="3116687" y="578261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7030A0"/>
                </a:solidFill>
              </a:rPr>
              <a:t>403</a:t>
            </a:r>
            <a:endParaRPr kumimoji="1" lang="ko-KR" altLang="en-US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082A1-AE0E-524D-9463-021DDE6CDCB1}"/>
              </a:ext>
            </a:extLst>
          </p:cNvPr>
          <p:cNvSpPr txBox="1"/>
          <p:nvPr/>
        </p:nvSpPr>
        <p:spPr>
          <a:xfrm>
            <a:off x="3155324" y="43788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</a:rPr>
              <a:t>502</a:t>
            </a:r>
            <a:endParaRPr kumimoji="1"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CB0958-3652-0F45-B736-33C0DFB0B3CA}"/>
              </a:ext>
            </a:extLst>
          </p:cNvPr>
          <p:cNvSpPr txBox="1"/>
          <p:nvPr/>
        </p:nvSpPr>
        <p:spPr>
          <a:xfrm>
            <a:off x="1661375" y="530609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70C0"/>
                </a:solidFill>
              </a:rPr>
              <a:t>400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CC122-3CC1-B344-A68B-AD80D7766D1A}"/>
              </a:ext>
            </a:extLst>
          </p:cNvPr>
          <p:cNvSpPr txBox="1"/>
          <p:nvPr/>
        </p:nvSpPr>
        <p:spPr>
          <a:xfrm>
            <a:off x="1068946" y="61174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501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000CF0-BE53-0444-B7B3-CE8E9853ABCF}"/>
              </a:ext>
            </a:extLst>
          </p:cNvPr>
          <p:cNvSpPr txBox="1"/>
          <p:nvPr/>
        </p:nvSpPr>
        <p:spPr>
          <a:xfrm>
            <a:off x="631065" y="50871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50000"/>
                  </a:schemeClr>
                </a:solidFill>
              </a:rPr>
              <a:t>504</a:t>
            </a:r>
            <a:endParaRPr kumimoji="1"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1D641D-49EA-C749-9AC0-46FBD0A4D404}"/>
              </a:ext>
            </a:extLst>
          </p:cNvPr>
          <p:cNvSpPr txBox="1"/>
          <p:nvPr/>
        </p:nvSpPr>
        <p:spPr>
          <a:xfrm>
            <a:off x="2253803" y="489397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408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095A7DC6-E02E-DE4D-AA58-1CB2A5B3C745}"/>
              </a:ext>
            </a:extLst>
          </p:cNvPr>
          <p:cNvSpPr/>
          <p:nvPr/>
        </p:nvSpPr>
        <p:spPr>
          <a:xfrm>
            <a:off x="4838414" y="5045598"/>
            <a:ext cx="2283603" cy="52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E6AEB1-ABDE-1146-9AE1-F51F1B44D776}"/>
              </a:ext>
            </a:extLst>
          </p:cNvPr>
          <p:cNvSpPr txBox="1"/>
          <p:nvPr/>
        </p:nvSpPr>
        <p:spPr>
          <a:xfrm>
            <a:off x="8680360" y="4981203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실패</a:t>
            </a:r>
            <a:r>
              <a:rPr kumimoji="1" lang="en-US" altLang="ko-KR" sz="3600" dirty="0"/>
              <a:t>….</a:t>
            </a:r>
            <a:endParaRPr kumimoji="1" lang="ko-KR" altLang="en-US" sz="3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1FA24B-5C69-C64F-8B55-1FD21B806DFB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8DC8CC-74F3-C441-B8D2-70BD9DC86DE1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DDFE5B3-486A-0A4F-AACF-B1B64FD8600B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B6B40E1-2B1A-F841-B143-1B9152E5D3FB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589F79-5D9C-024B-8821-64FECB837855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9D677F5-71AA-F141-B9FB-F7806186933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256B2E-2943-D048-8F4B-F9824A7D4678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0484432-B691-7F49-914F-56979FBAA111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4EB07E-BA58-084C-B079-085650F9211C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128342B-1A91-0C4F-A7C4-7C49CFFA6C2C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45594C-E7DE-3F4E-AA33-7DAF087748EA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3241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023AE2-6C52-2249-B93C-1923386A9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45" y="1230597"/>
            <a:ext cx="6992947" cy="51712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1BAA16-85FF-8449-A325-00E4E982A20D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BCBA70-B56D-8C41-B0E7-B898F20EB72A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691093-0CEE-C84D-8184-D19F0C0F000B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A98D4E-1703-C342-A47E-8CBABB0AA27D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AC5691-329F-CB4D-9701-C127AAF096E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0DC13A2-6825-FA49-BF99-3CF926A0FF7C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0DBE259-D384-2F42-B496-FDA736F5178A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78223A9-909A-3A45-B4EA-7BCFC8C5B15B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9BAA1A-98DC-794D-93BF-2D6ECFD9FCC1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0560109-AFFA-F74C-90E5-F10C8EDC438D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B96494-F898-0B49-B021-E4B81434BE0E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17940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7870B7-9ADB-2948-A929-1FECD094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66" y="3063120"/>
            <a:ext cx="4302906" cy="3646713"/>
          </a:xfrm>
          <a:prstGeom prst="rect">
            <a:avLst/>
          </a:prstGeom>
        </p:spPr>
      </p:pic>
      <p:sp>
        <p:nvSpPr>
          <p:cNvPr id="6" name="구름 모양 설명선[C] 5">
            <a:extLst>
              <a:ext uri="{FF2B5EF4-FFF2-40B4-BE49-F238E27FC236}">
                <a16:creationId xmlns:a16="http://schemas.microsoft.com/office/drawing/2014/main" id="{75A8AFA5-D9F7-164F-AB16-3A00B59449EF}"/>
              </a:ext>
            </a:extLst>
          </p:cNvPr>
          <p:cNvSpPr/>
          <p:nvPr/>
        </p:nvSpPr>
        <p:spPr>
          <a:xfrm>
            <a:off x="6413679" y="843885"/>
            <a:ext cx="5087155" cy="3354628"/>
          </a:xfrm>
          <a:prstGeom prst="cloudCallout">
            <a:avLst>
              <a:gd name="adj1" fmla="val -60327"/>
              <a:gd name="adj2" fmla="val 386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BF42E3-5791-5F4D-A3EB-F15B7C111CD3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B2C17F-1B99-384F-9FFC-A3F661FC3B98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AEA9670-87E5-4647-B66D-196284596E0E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6827B47-4E25-834D-AAA3-AF60316D498B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98032-45E0-5445-B5B9-6BEEF5241A3E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922B340-6BC5-A843-BB0A-F42A4559F6F0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217227-DDE0-E94A-A610-3D165F00C0A8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98139CE-F663-F44B-BD84-984CE55E950B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27CD5-E8FE-ED44-8283-BF8D9EDD7EC4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B7DF132-2F8E-E743-A5D1-9416B42A86FA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2A2B74-7D56-9D42-AA42-1B427F053F10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5541A4C-22AD-004D-8185-B779F510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66" y="1292116"/>
            <a:ext cx="1988274" cy="22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36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12ADE-0306-7146-BE56-09DD7FCE7739}"/>
              </a:ext>
            </a:extLst>
          </p:cNvPr>
          <p:cNvSpPr txBox="1"/>
          <p:nvPr/>
        </p:nvSpPr>
        <p:spPr>
          <a:xfrm>
            <a:off x="2896611" y="2460285"/>
            <a:ext cx="6402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&lt;head&gt;</a:t>
            </a:r>
          </a:p>
          <a:p>
            <a:r>
              <a:rPr kumimoji="1" lang="en-US" altLang="ko-KR" sz="3600" dirty="0"/>
              <a:t>	&lt;title&gt;</a:t>
            </a:r>
            <a:r>
              <a:rPr kumimoji="1" lang="ko-KR" altLang="en-US" sz="3600" dirty="0"/>
              <a:t>조영민</a:t>
            </a:r>
            <a:r>
              <a:rPr kumimoji="1" lang="en-US" altLang="ko-KR" sz="3600" dirty="0"/>
              <a:t>&lt;/title&gt;</a:t>
            </a:r>
          </a:p>
          <a:p>
            <a:r>
              <a:rPr kumimoji="1" lang="en-US" altLang="ko-KR" sz="3600" dirty="0"/>
              <a:t>&lt;/head&gt;</a:t>
            </a:r>
            <a:endParaRPr kumimoji="1" lang="ko-KR" alt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0774D-1DC4-884E-AB9E-ECB8480A9E5E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326DCB-A7B3-2840-8624-67167F7E230A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E22D6B-E8D0-0449-A899-8BDF96733368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1335FA5-1A0B-A547-9E2B-3E2BAE3D2FA0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3F32B4-829F-8D47-8B53-5A4B8BE2325C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A9F648B-1D64-BC44-873A-4DCD538047E2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AB58AD8-677B-B54B-A186-3AB7B4DD7190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32FD631-52B8-DA41-AA45-0115E0BC242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120692-104E-744F-9666-47F4AC3E6B1C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33782BF-A52E-EB4B-91D8-00B907D14B5C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48B40F-34A2-5348-B694-D76073DFDD1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55529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E5B6E6-8B69-0647-AAD1-E19FA74D6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867" y="1028551"/>
            <a:ext cx="3512265" cy="4201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7C5CF6-DE28-7141-A43D-8A4DA9D3BF50}"/>
              </a:ext>
            </a:extLst>
          </p:cNvPr>
          <p:cNvSpPr txBox="1"/>
          <p:nvPr/>
        </p:nvSpPr>
        <p:spPr>
          <a:xfrm>
            <a:off x="3837904" y="5674902"/>
            <a:ext cx="4900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3200" dirty="0"/>
              <a:t>pip install beautifulsoup4</a:t>
            </a:r>
            <a:endParaRPr kumimoji="1" lang="ko-KR" altLang="en-US" sz="3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2E42D4-C336-9A44-BCE7-D38AB567F8A5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D424877-5703-E54B-BD67-5257A54C8EC1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0909AE-5832-8348-97BB-A926930ADFD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5AA15E-C973-4B47-8880-0643275F05BB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29B84-55FF-9344-A92E-DE56729BF63A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66601E-1725-7445-BA85-0399FA01FA73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4F67C41-08C5-3049-B877-F3535AEA9D6F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F24B8F0-7EEA-0642-9E80-0FF307A57CB4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2AD62-C296-584A-8FFF-C3AF2D2ACC93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D8D88F6-42A3-514B-8140-FB2FB09D52A8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39ED657-5AFC-C846-8221-C10FBE75A288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46AD3ED-E99D-484A-B923-CEA5E15CBA0A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5997BC-C580-484A-B4C0-98933DA00604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54FEA0D-3FE9-DE4D-80DF-22998BDE8056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6C7368-26C4-A548-A68B-A7A2FC760656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11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DD014-994B-7541-ABD1-60A35BB42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674960"/>
            <a:ext cx="7226300" cy="173990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4C7E766-A596-7240-932C-B30F5E4236E7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55D6A9A-CE0C-0B4E-99A4-E26E16B7B3C6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917A62-526B-D145-B90E-21136C86F8C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46010D9-0577-024A-A7AA-C4DCA9ADACCA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0AE475-ECD1-AC4A-969D-84839BB3C151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DB5C60-FD60-924D-B28F-948DB07EC3C8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6625AB0-3691-BD4D-83B0-C2CBD72456C4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A736A24-3B86-E943-A3F4-E6E9373A4351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D6A4B0-20E1-BA4A-957B-794BE453726F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EA092A-F31B-B043-BE3E-37861AC6CB00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F13153-6B2F-9E49-8095-6B30ED56B186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5016158-062B-4D40-BABE-D943D20E816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BD11F3-6C36-E142-9ECB-68881608AE5C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6A02722-734E-8C46-A211-12CD6467999E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BECB16-F225-9041-ABFB-F9CE7B82411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32634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B46DCD-4AEF-B043-B4A2-C6DF12F0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308128"/>
            <a:ext cx="6261100" cy="509270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886CC2-1F12-BE46-858E-5780EBF1DC91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7D42C-8FC9-0D43-9023-7B0B5D49F538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504C952-420F-E542-BDA0-B5D5A6A86538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DA8DC56-AF30-1545-A025-DD0A7415EFB1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BEF68B-2EAA-6843-8A1E-A4989486DAEF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A2BC313-9C52-3D4C-A4D7-58EB7B542D04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36F6846-20EC-0748-B9BF-610AF3505162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D2A3C78-0EA4-8341-8E5F-89151BF834F1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262699-14E9-9946-8D49-30683A4F2BA0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D38C71B-E8B2-7542-8D40-522DCA3A42FC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B0883A-0BE5-EC48-96A2-C81114A2E181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8764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042EB-DFFC-104C-A0CA-46E580B428B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D0146E-473E-B541-B9EB-341DD7E13145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5A76FB-15F3-8349-8446-2771B7E7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86" y="2133600"/>
            <a:ext cx="4302906" cy="36467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AA624C-4267-5240-9FAF-A6CD1FB88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574" y="2724214"/>
            <a:ext cx="4332956" cy="216210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CDF5B31-7432-FA48-BA99-BE70703EDD6A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09B3451-AE73-234F-8399-499192C59923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39217-B403-764C-B5AD-0195632DBFF2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81E0C1-B824-8348-A8E6-6E4FDF5E4986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721173-0E95-6A4A-A610-DBFC2B050DC8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18BC4A1-74EA-594B-9EE9-266BC2B4E36C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54067F-3037-834D-8F29-07925E4B57C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EF7C8-C486-034A-ADE6-18FC87B346D7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2A36E-6F70-FF46-8CDC-4DB1FEF0115C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06D4D4-E5C4-AC47-AD0F-DA83C2DF63B3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8121C9C-BD8F-A640-AB94-8E51BADC1502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1DB3A5-9BC4-6244-8F7E-A99D64F816C6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D46E400-36E6-CB4B-8E7D-2072ECF335AA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1BA8BD6-EC96-FB42-9526-800A8CF4787F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388739F-D3DF-8B45-A126-1E64863A2541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F6B94-C324-9545-8A7E-F712BCCCE4AE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2AF4B5-AD2B-0E4A-A4E9-A2A881620694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20BAE-9EDE-E640-8A07-18FB24BB453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28596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976F5E-EB73-8B4A-B5D6-3DD9C651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241" y="1030375"/>
            <a:ext cx="7607860" cy="55990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52A78AA-FAB4-AC4F-BD29-BD39A6638191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6482F-E5E7-FF4A-8003-A1ED82338C84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28049E1-1B15-0D42-A2D7-FF7F2BD9A876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33F62E4-67AF-E547-AE5D-EA5061C9BC1F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C35863-2FEB-614E-B3D2-B8EACB66537F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0BB910-0648-5644-8B66-0AC3C8B04111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4D419C-7F2B-E141-887A-5BCE4FF80D34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1555E6D-D571-0D44-B731-1880C99B7BF8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F96A9B-AF09-984F-BBE7-1C9D3FCA46A3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CC00DE-8BDA-FE4C-B51D-D3887B3A0BC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8E2434-E4FB-094D-87D6-C3EC2ED860F3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2678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F61C5EA-B786-9B45-BF4F-89E6B82A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66" y="3063120"/>
            <a:ext cx="4302906" cy="3646713"/>
          </a:xfrm>
          <a:prstGeom prst="rect">
            <a:avLst/>
          </a:prstGeom>
        </p:spPr>
      </p:pic>
      <p:sp>
        <p:nvSpPr>
          <p:cNvPr id="28" name="구름 모양 설명선[C] 27">
            <a:extLst>
              <a:ext uri="{FF2B5EF4-FFF2-40B4-BE49-F238E27FC236}">
                <a16:creationId xmlns:a16="http://schemas.microsoft.com/office/drawing/2014/main" id="{16426B69-5214-444E-95E1-FFF463471C21}"/>
              </a:ext>
            </a:extLst>
          </p:cNvPr>
          <p:cNvSpPr/>
          <p:nvPr/>
        </p:nvSpPr>
        <p:spPr>
          <a:xfrm>
            <a:off x="6413679" y="843885"/>
            <a:ext cx="5087155" cy="3354628"/>
          </a:xfrm>
          <a:prstGeom prst="cloudCallout">
            <a:avLst>
              <a:gd name="adj1" fmla="val -60327"/>
              <a:gd name="adj2" fmla="val 386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82F05-E3F7-804A-B3F4-6BF90C75746E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A3080F-1266-F448-BFFE-DD1B22F7EDB2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6C5DEAF-7514-BB42-A00A-744B333A33CD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03A0488-8069-BE47-8B81-8CB54A2AE462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B53945-FA9F-C242-9AFF-010E41056271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6EE32E-21A7-9B40-A923-461FF875F92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5244D83-3A66-5448-B5F8-F0F94610F666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7CDBD8-08CB-7745-9921-1932BD520C9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561989-88FB-9149-A4A4-CAFDEB69D061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D1AA3AD-D926-FF48-B2E2-D3728A633F02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D98278-6F3D-8E4E-8B64-669A7418A603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63E4AE6E-54F2-C74E-AB57-7119D4B62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66" y="1292116"/>
            <a:ext cx="1988274" cy="22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12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AF5EBE2-516B-0E48-BDF8-1959CB3E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04" y="2343904"/>
            <a:ext cx="2170192" cy="21701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9A15C92-B334-AA41-96C6-B912CFE6C2CC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96C43-031B-BA48-A010-7308B5508042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3FCEF1E-039A-E14D-9EA1-385F6EDCD4AE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7021A7-5892-CE40-B81F-BBB36DE71B4B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A49187-8DA8-5C41-B7E9-32C72E53FA41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8FA3A-9FEF-A646-950F-F5DEC7EDBE70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4AE78DA-E7DF-6249-9776-BF876EF98119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A2ED8F8-02BB-DF42-84B4-1715F5A2154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94988-616E-D34A-80B8-395F3139638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87BFECA-42DA-F744-960D-A63DDC332242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DA4820-805C-FE4F-8F4D-045A29FEC07F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8132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C22725-F8C6-6547-B449-E18069A0930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FB4FD2-CB1E-B348-ACAE-4207C973E566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9C0CB7D-2E1B-EE4C-93C0-1D01A804431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6CEA26-857F-2142-91C8-BA0B2E7EE93F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0B3F9C-ED8A-0D41-B30D-3A84D1D300FE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62255FE-7451-7145-B776-BFBCE94038CC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CB19096-0D2F-3941-92E0-058887F78BD2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70F0F4-FE5C-6B47-89A6-DBEE5A8C7F9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BA198E-C02F-6C4B-B3B8-3CB32A30B05A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0CA14C8-72C7-7D44-83AB-EBDEAA06EE4F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FE98C4-C700-F64B-953D-4C89AF65BDE5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EBE6E44-492D-D249-96D9-126C5F79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85" y="1270010"/>
            <a:ext cx="8306429" cy="49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37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3B16E-6365-1F41-817D-D97E1321CF78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ABE801-9EF3-5749-AFFC-366C68CB211F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6133F91-45A3-094C-8D67-4F8B09CE671A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4D8B56-1B51-8546-8C6F-2169C2819BF1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DE1377-8D80-464A-9B7F-EE187C4E2945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EE35320-FB76-A34C-A1A7-8E2AD6C24A32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D8EA752-41CF-114A-8618-38057256AD62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4C5DDC6-A637-A642-985F-C20F5B8C17A9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C0FB2E-3B4F-F24A-B7FB-D96713EF8AB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85588D9-61D1-994F-BB24-4F21F6AF7016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1F3954-E434-5C41-9094-32E0EAE82BE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87C5E77E-38AD-6240-83D4-DD54A1486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65" y="1230597"/>
            <a:ext cx="7965511" cy="5389253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47128C-D512-6A42-9035-FDAE70232B8C}"/>
              </a:ext>
            </a:extLst>
          </p:cNvPr>
          <p:cNvSpPr/>
          <p:nvPr/>
        </p:nvSpPr>
        <p:spPr>
          <a:xfrm>
            <a:off x="5200046" y="4968127"/>
            <a:ext cx="2565915" cy="404037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4562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5C08ADE-2241-D74E-8B77-D5D60EE2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1230597"/>
            <a:ext cx="10052050" cy="53352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5C4AE1-D2E2-954C-8A7A-7025F6D8870D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C89FA7-B95D-C744-87E7-39C8E9B909CB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28FF242-09DE-7840-85FE-EE820A68A94A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D6899DC-1F17-9445-9A80-6EB90A24B53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49C2FC-32BA-E64E-94C8-5EB658400673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F90851-5DE6-8C4C-AA53-4DFBD036F41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6911A62-E4C5-0F44-9745-D8FA647F06BE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C8245BE-A61F-D346-8BEB-E62D4676D9BC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CC8E46-821C-8041-87D4-063E8E105E5A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5C854C4-025A-DA4C-BBB9-DDF7F1448D1F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E1CA4B-5B88-094D-B4A1-272E8D4067B1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9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124D27E-436D-3948-A135-DD5F6644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09" y="1230597"/>
            <a:ext cx="9702506" cy="5048541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69468CAC-8B68-C34C-AFB2-3AAB6799E021}"/>
              </a:ext>
            </a:extLst>
          </p:cNvPr>
          <p:cNvSpPr/>
          <p:nvPr/>
        </p:nvSpPr>
        <p:spPr>
          <a:xfrm rot="14497354">
            <a:off x="7559898" y="2917384"/>
            <a:ext cx="437881" cy="340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14094B-B87A-9B47-9411-E66169A85149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71B653-DD7C-EB4C-B6FE-E141CD7CEFC7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D95F4AF-EA88-F94F-9E53-2285DCB60260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A1402A6-7CB3-0E42-BBEF-3FF88C6389A1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B9C3FC-2B3A-7A46-B167-01A2ACCFD4E5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7F268E-F5D7-714F-B373-F6665842F718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542B5F7-9CC8-764B-8597-1118B3BE3FA6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A225523-1CAC-0246-AF01-80CAD74DF9E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90C5CA-473D-8443-A0EF-336BE0EAA1DE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6D17BEE-07CC-CB46-9B0A-8094769134C9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4AA06E-6FAE-1F42-B801-51979571C28F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41544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3112-B641-2041-B4ED-B33E86FA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7" y="1230597"/>
            <a:ext cx="10331332" cy="5084868"/>
          </a:xfrm>
          <a:prstGeom prst="rect">
            <a:avLst/>
          </a:prstGeom>
        </p:spPr>
      </p:pic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C8F90ECC-968F-CD42-BA2B-0BC7630870E2}"/>
              </a:ext>
            </a:extLst>
          </p:cNvPr>
          <p:cNvSpPr/>
          <p:nvPr/>
        </p:nvSpPr>
        <p:spPr>
          <a:xfrm rot="14497354">
            <a:off x="8834906" y="3876205"/>
            <a:ext cx="437881" cy="340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BD6ACBA-2D70-A24C-9AD0-4EB2C139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21" t="48785" r="19946" b="46656"/>
          <a:stretch/>
        </p:blipFill>
        <p:spPr>
          <a:xfrm>
            <a:off x="8092333" y="4410970"/>
            <a:ext cx="3739932" cy="54731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CE90F9-872D-814E-841E-0B7361B6154D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05C4EF-137E-FF40-B6B9-9B51EB4AD76D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368BE12-A47E-4046-9F38-ED9C52AA2E21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FA64A-F740-6B44-8179-8522A0F9309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A55C8-4994-8744-8D4C-0158EEDEB1CD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27ECD1E-DD79-6E43-8733-8787C2ED669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6B8B08B-AB61-5140-952C-ECB443D73415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FB1513B-5745-6D42-9594-995F93762E0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797939-587B-924F-BF4B-531D484A060D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5753F8-1E9A-0F44-A11C-95969572934F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A5DDB3-B731-AD48-9D64-94A8BB2CD20E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9818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DC4138-8311-FD4C-8AB2-496CD784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45" y="1898918"/>
            <a:ext cx="6093601" cy="36904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C7D986-160E-A840-8276-32AD0F57203D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79D458-67F6-314D-B9F1-B4536D14C440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3C77A48-7E44-DD43-8423-350E7DAC82FD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86E8AF-8221-D543-8726-0BDD52EC4B46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0FC6F-A703-7B40-812A-265E9E8C7D52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623ED97-E744-3B49-B842-2EA018877B2D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9EAE887-0695-1A4D-9C4B-D2F1A161D650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EBF833D-6440-8C45-BC4A-FB29AFEE3561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DB582A-93BD-724D-96C2-74F8CE60A9C3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7ACCFE-23A4-504F-8FBD-446B5C6EA85C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EE07E2-7AC8-9C42-938A-D9E66008B361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17746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20542-28BD-6842-9D01-41BF48194213}"/>
              </a:ext>
            </a:extLst>
          </p:cNvPr>
          <p:cNvSpPr txBox="1"/>
          <p:nvPr/>
        </p:nvSpPr>
        <p:spPr>
          <a:xfrm>
            <a:off x="342907" y="3078051"/>
            <a:ext cx="114682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/>
              <a:t>#</a:t>
            </a:r>
            <a:r>
              <a:rPr kumimoji="1" lang="en" altLang="ko-KR" sz="1000" dirty="0" err="1"/>
              <a:t>PM_ID_ct</a:t>
            </a:r>
            <a:r>
              <a:rPr kumimoji="1" lang="en" altLang="ko-KR" sz="1000" dirty="0"/>
              <a:t> &gt; </a:t>
            </a:r>
            <a:r>
              <a:rPr kumimoji="1" lang="en" altLang="ko-KR" sz="1000" dirty="0" err="1"/>
              <a:t>div.header</a:t>
            </a:r>
            <a:r>
              <a:rPr kumimoji="1" lang="en" altLang="ko-KR" sz="1000" dirty="0"/>
              <a:t> &gt; </a:t>
            </a:r>
            <a:r>
              <a:rPr kumimoji="1" lang="en" altLang="ko-KR" sz="1000" dirty="0" err="1"/>
              <a:t>div.section_navbar</a:t>
            </a:r>
            <a:r>
              <a:rPr kumimoji="1" lang="en" altLang="ko-KR" sz="1000" dirty="0"/>
              <a:t> &gt; </a:t>
            </a:r>
            <a:r>
              <a:rPr kumimoji="1" lang="en" altLang="ko-KR" sz="1000" dirty="0" err="1"/>
              <a:t>div.area_hotkeyword.PM_CL_realtimeKeyword_base</a:t>
            </a:r>
            <a:r>
              <a:rPr kumimoji="1" lang="en" altLang="ko-KR" sz="1000" dirty="0"/>
              <a:t> &gt; </a:t>
            </a:r>
            <a:r>
              <a:rPr kumimoji="1" lang="en" altLang="ko-KR" sz="1000" dirty="0" err="1"/>
              <a:t>div.ah_roll.PM_CL_realtimeKeyword_rolling_base</a:t>
            </a:r>
            <a:r>
              <a:rPr kumimoji="1" lang="en" altLang="ko-KR" sz="1000" dirty="0"/>
              <a:t> &gt; div &gt; </a:t>
            </a:r>
            <a:r>
              <a:rPr kumimoji="1" lang="en" altLang="ko-KR" sz="1000" dirty="0" err="1"/>
              <a:t>ul</a:t>
            </a:r>
            <a:r>
              <a:rPr kumimoji="1" lang="en" altLang="ko-KR" sz="1000" dirty="0"/>
              <a:t> &gt; </a:t>
            </a:r>
            <a:r>
              <a:rPr kumimoji="1" lang="en" altLang="ko-KR" sz="1000" dirty="0" err="1"/>
              <a:t>li:nth-child</a:t>
            </a:r>
            <a:r>
              <a:rPr kumimoji="1" lang="en" altLang="ko-KR" sz="1000" dirty="0"/>
              <a:t>(1) &gt; a &gt; </a:t>
            </a:r>
            <a:r>
              <a:rPr kumimoji="1" lang="en" altLang="ko-KR" sz="1000" dirty="0" err="1"/>
              <a:t>span.ah_k</a:t>
            </a:r>
            <a:endParaRPr kumimoji="1" lang="ko-KR" altLang="en-US" sz="10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14A5C59-9469-3041-A1FD-B006A95CC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21" t="48785" r="19946" b="46656"/>
          <a:stretch/>
        </p:blipFill>
        <p:spPr>
          <a:xfrm>
            <a:off x="3518600" y="4826462"/>
            <a:ext cx="3739932" cy="54731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F24602-6610-B34F-A414-99FDE4ACE6CA}"/>
              </a:ext>
            </a:extLst>
          </p:cNvPr>
          <p:cNvSpPr txBox="1"/>
          <p:nvPr/>
        </p:nvSpPr>
        <p:spPr>
          <a:xfrm>
            <a:off x="7585657" y="491545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의 주소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D675DF31-45E1-0242-A972-A13BEEF9073E}"/>
              </a:ext>
            </a:extLst>
          </p:cNvPr>
          <p:cNvSpPr/>
          <p:nvPr/>
        </p:nvSpPr>
        <p:spPr>
          <a:xfrm rot="5400000">
            <a:off x="5741298" y="3814869"/>
            <a:ext cx="671421" cy="52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A12623-CE8B-104A-9A9F-8D99A23D0D89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5C06E7-DA74-894F-A3B2-96FA4546EB53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B277295-B7B4-8C48-96DF-F34FE70661FA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AC6223F-9E20-DB40-BB6A-AE7FC86AD7CC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2EB684-D23E-8545-BE72-9BACC7C3EFAA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DB14C9-1150-A243-B225-0C5B8F71EFD9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70029D1-7361-7249-8215-DA65055518F6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54E6E22-9414-A34C-ABFD-47BB7CC7201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C5BB4A-8B16-9841-ACA2-2A1A3E879F5F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F4A6CAE-E618-C247-AE9D-770918FE843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FBF03-E4E6-2A45-8B52-9F516390643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8316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042EB-DFFC-104C-A0CA-46E580B428B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D0146E-473E-B541-B9EB-341DD7E13145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837570-E26A-2B47-BCA6-D5787F25988B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867D-4065-8D49-994E-C6C07B8BE07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9B623D0-FFA3-AC42-8E40-450553F5D129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A2C414-D685-EE48-BC3F-22B9E2183C0C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782ADAE-12DB-0249-97A5-BC193C3681F6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B550BAC-33A4-7B47-AA8B-87B2EDE7372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813804-D7E2-0F46-913D-FB49116BD1C4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D10D62-F6B7-814B-B374-D6536C492ACF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73AEEA-621F-654B-A615-8EA9A72F6BBA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29A68A1-AFED-5B46-B72D-C8E963E8B850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15647E1-8F63-0842-861B-E850800ACDC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91B54E-D4C9-3D4C-A5F8-96674FB7EA2A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AD151CB-21B8-0645-B1CD-31C7E0DF959B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B79CB28-3794-F24B-90CC-76A3528251E5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2DC4AA5-B4A9-204F-929C-8CB2308C8CF0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5AA607-C839-2841-9A1F-68043E7AA631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E59764-8796-6F4C-B7D2-0393DAE42F17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0F1B20-B505-D144-B5A6-0F37CDF1123F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B26C693-AF62-2747-9146-115B2743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143" y="1361802"/>
            <a:ext cx="8429942" cy="48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5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20542-28BD-6842-9D01-41BF48194213}"/>
              </a:ext>
            </a:extLst>
          </p:cNvPr>
          <p:cNvSpPr txBox="1"/>
          <p:nvPr/>
        </p:nvSpPr>
        <p:spPr>
          <a:xfrm>
            <a:off x="342907" y="1893193"/>
            <a:ext cx="114682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/>
              <a:t>#</a:t>
            </a:r>
            <a:r>
              <a:rPr kumimoji="1" lang="en" altLang="ko-KR" sz="1000" dirty="0" err="1"/>
              <a:t>PM_ID_ct</a:t>
            </a:r>
            <a:r>
              <a:rPr kumimoji="1" lang="en" altLang="ko-KR" sz="1000" dirty="0"/>
              <a:t> &gt; </a:t>
            </a:r>
            <a:r>
              <a:rPr kumimoji="1" lang="en" altLang="ko-KR" sz="1000" dirty="0" err="1"/>
              <a:t>div.header</a:t>
            </a:r>
            <a:r>
              <a:rPr kumimoji="1" lang="en" altLang="ko-KR" sz="1000" dirty="0"/>
              <a:t> &gt; </a:t>
            </a:r>
            <a:r>
              <a:rPr kumimoji="1" lang="en" altLang="ko-KR" sz="1000" dirty="0" err="1"/>
              <a:t>div.section_navbar</a:t>
            </a:r>
            <a:r>
              <a:rPr kumimoji="1" lang="en" altLang="ko-KR" sz="1000" dirty="0"/>
              <a:t> &gt; </a:t>
            </a:r>
            <a:r>
              <a:rPr kumimoji="1" lang="en" altLang="ko-KR" sz="1000" dirty="0" err="1"/>
              <a:t>div.area_hotkeyword.PM_CL_realtimeKeyword_base</a:t>
            </a:r>
            <a:r>
              <a:rPr kumimoji="1" lang="en" altLang="ko-KR" sz="1000" dirty="0"/>
              <a:t> &gt; </a:t>
            </a:r>
            <a:r>
              <a:rPr kumimoji="1" lang="en" altLang="ko-KR" sz="1000" dirty="0" err="1"/>
              <a:t>div.ah_roll.PM_CL_realtimeKeyword_rolling_base</a:t>
            </a:r>
            <a:r>
              <a:rPr kumimoji="1" lang="en" altLang="ko-KR" sz="1000" dirty="0"/>
              <a:t> &gt; div &gt; </a:t>
            </a:r>
            <a:r>
              <a:rPr kumimoji="1" lang="en" altLang="ko-KR" sz="1000" dirty="0" err="1"/>
              <a:t>ul</a:t>
            </a:r>
            <a:r>
              <a:rPr kumimoji="1" lang="en" altLang="ko-KR" sz="1000" dirty="0"/>
              <a:t> &gt; </a:t>
            </a:r>
            <a:r>
              <a:rPr kumimoji="1" lang="en" altLang="ko-KR" sz="1000" dirty="0" err="1"/>
              <a:t>li:nth-child</a:t>
            </a:r>
            <a:r>
              <a:rPr kumimoji="1" lang="en" altLang="ko-KR" sz="1000" dirty="0"/>
              <a:t>(1) &gt; a &gt; </a:t>
            </a:r>
            <a:r>
              <a:rPr kumimoji="1" lang="en" altLang="ko-KR" sz="1000" dirty="0" err="1"/>
              <a:t>span.ah_k</a:t>
            </a:r>
            <a:endParaRPr kumimoji="1"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6033EB-3296-6A41-8061-C76495F5D0F3}"/>
              </a:ext>
            </a:extLst>
          </p:cNvPr>
          <p:cNvSpPr/>
          <p:nvPr/>
        </p:nvSpPr>
        <p:spPr>
          <a:xfrm>
            <a:off x="9153860" y="1814284"/>
            <a:ext cx="2565915" cy="404037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B8465-CB30-654B-9FBA-98E861D651E8}"/>
              </a:ext>
            </a:extLst>
          </p:cNvPr>
          <p:cNvSpPr txBox="1"/>
          <p:nvPr/>
        </p:nvSpPr>
        <p:spPr>
          <a:xfrm>
            <a:off x="1854318" y="3993349"/>
            <a:ext cx="87718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3600" dirty="0"/>
              <a:t>div &gt; </a:t>
            </a:r>
            <a:r>
              <a:rPr kumimoji="1" lang="en" altLang="ko-KR" sz="3600" dirty="0" err="1"/>
              <a:t>ul</a:t>
            </a:r>
            <a:r>
              <a:rPr kumimoji="1" lang="en" altLang="ko-KR" sz="3600" dirty="0"/>
              <a:t> &gt; </a:t>
            </a:r>
            <a:r>
              <a:rPr kumimoji="1" lang="en" altLang="ko-KR" sz="3600" dirty="0" err="1"/>
              <a:t>li:nth-child</a:t>
            </a:r>
            <a:r>
              <a:rPr kumimoji="1" lang="en" altLang="ko-KR" sz="3600" dirty="0"/>
              <a:t>(1) &gt; a &gt; </a:t>
            </a:r>
            <a:r>
              <a:rPr kumimoji="1" lang="en" altLang="ko-KR" sz="3600" dirty="0" err="1"/>
              <a:t>span.ah_k</a:t>
            </a:r>
            <a:endParaRPr kumimoji="1" lang="ko-KR" altLang="en-US" sz="3600" dirty="0"/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82A4EFA1-0938-B146-AD10-97E19978FDA9}"/>
              </a:ext>
            </a:extLst>
          </p:cNvPr>
          <p:cNvCxnSpPr>
            <a:cxnSpLocks/>
          </p:cNvCxnSpPr>
          <p:nvPr/>
        </p:nvCxnSpPr>
        <p:spPr>
          <a:xfrm flipV="1">
            <a:off x="1854318" y="2218324"/>
            <a:ext cx="7299542" cy="17750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AC214366-1B9C-124A-87AA-5C3E191CBBB9}"/>
              </a:ext>
            </a:extLst>
          </p:cNvPr>
          <p:cNvCxnSpPr>
            <a:cxnSpLocks/>
          </p:cNvCxnSpPr>
          <p:nvPr/>
        </p:nvCxnSpPr>
        <p:spPr>
          <a:xfrm flipV="1">
            <a:off x="10626143" y="2257776"/>
            <a:ext cx="1093632" cy="17355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09EA16-0A4C-4B4E-805E-744A940517F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52B179-A853-7B4D-930F-F0B0A1AACAEE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65E7150-D105-5344-9F17-D9DC2CC1C4A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F873D03-A7E8-2D46-B1A5-97AEF1C1F7E9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4288D2-824E-0245-BC70-D61E9AAAD7F2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2DFD55F-086F-9949-A8BB-7C14BD83F7A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72B16D3-7EB6-9947-969C-E63E42788DD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47608DA-90F1-C84A-A1E0-EB12912C230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AC6A5A-ABF5-E540-8D34-26B4CE03399D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61AC7F0-2DC7-FC42-863C-F5A8AD98B00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422D88-A546-0446-AAB6-D1A93111E813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56209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B8465-CB30-654B-9FBA-98E861D651E8}"/>
              </a:ext>
            </a:extLst>
          </p:cNvPr>
          <p:cNvSpPr txBox="1"/>
          <p:nvPr/>
        </p:nvSpPr>
        <p:spPr>
          <a:xfrm>
            <a:off x="1710087" y="1905610"/>
            <a:ext cx="87718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3600" dirty="0"/>
              <a:t>div &gt; </a:t>
            </a:r>
            <a:r>
              <a:rPr kumimoji="1" lang="en" altLang="ko-KR" sz="3600" dirty="0" err="1"/>
              <a:t>ul</a:t>
            </a:r>
            <a:r>
              <a:rPr kumimoji="1" lang="en" altLang="ko-KR" sz="3600" dirty="0"/>
              <a:t> &gt; </a:t>
            </a:r>
            <a:r>
              <a:rPr kumimoji="1" lang="en" altLang="ko-KR" sz="3600" dirty="0" err="1"/>
              <a:t>li:nth-child</a:t>
            </a:r>
            <a:r>
              <a:rPr kumimoji="1" lang="en" altLang="ko-KR" sz="3600" dirty="0"/>
              <a:t>(1) &gt; a &gt; </a:t>
            </a:r>
            <a:r>
              <a:rPr kumimoji="1" lang="en" altLang="ko-KR" sz="3600" dirty="0" err="1"/>
              <a:t>span.ah_k</a:t>
            </a:r>
            <a:endParaRPr kumimoji="1"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E646D7-F44C-9B49-8541-1876D5BA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35" y="4371684"/>
            <a:ext cx="7540928" cy="1827097"/>
          </a:xfrm>
          <a:prstGeom prst="rect">
            <a:avLst/>
          </a:prstGeom>
        </p:spPr>
      </p:pic>
      <p:sp>
        <p:nvSpPr>
          <p:cNvPr id="8" name="위쪽/아래쪽 화살표[U] 7">
            <a:extLst>
              <a:ext uri="{FF2B5EF4-FFF2-40B4-BE49-F238E27FC236}">
                <a16:creationId xmlns:a16="http://schemas.microsoft.com/office/drawing/2014/main" id="{351FC918-355F-F74A-AEBD-F9CCC35ED77E}"/>
              </a:ext>
            </a:extLst>
          </p:cNvPr>
          <p:cNvSpPr/>
          <p:nvPr/>
        </p:nvSpPr>
        <p:spPr>
          <a:xfrm>
            <a:off x="5606602" y="2711965"/>
            <a:ext cx="978794" cy="1499695"/>
          </a:xfrm>
          <a:prstGeom prst="upDownArrow">
            <a:avLst>
              <a:gd name="adj1" fmla="val 50000"/>
              <a:gd name="adj2" fmla="val 32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6B2147-AAA8-454C-8CC6-D5DCE58F10FE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F5732B-942B-2744-BB86-209E39EBE765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6811524-8A43-4841-B8E9-6136E2699EE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043CC8-1076-6046-8FCF-C8AABECC08E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E1FA42-99B1-604A-8F1C-F6F10EFD602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E521508-9ECD-E248-9527-AB93818BC6DC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B2EDA8D-EB5B-DE46-9A3E-CDD6A5DBA199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6B6FD68-4270-5E46-B634-EC64738CC24B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879F27-6876-C34D-BC90-48AE46F3F613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9878A58-37B6-3A4B-9B11-E9760E1EFD6D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35818A-2C88-A042-88E3-E8C0BF41705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06800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06CCB-D8C0-454B-B63D-4D69CE4FD52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B8465-CB30-654B-9FBA-98E861D651E8}"/>
              </a:ext>
            </a:extLst>
          </p:cNvPr>
          <p:cNvSpPr txBox="1"/>
          <p:nvPr/>
        </p:nvSpPr>
        <p:spPr>
          <a:xfrm>
            <a:off x="1539299" y="4485067"/>
            <a:ext cx="910826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3600" dirty="0"/>
              <a:t>div &gt; </a:t>
            </a:r>
            <a:r>
              <a:rPr kumimoji="1" lang="en" altLang="ko-KR" sz="3600" dirty="0" err="1"/>
              <a:t>ul</a:t>
            </a:r>
            <a:r>
              <a:rPr kumimoji="1" lang="en" altLang="ko-KR" sz="3600" dirty="0"/>
              <a:t> &gt; </a:t>
            </a:r>
            <a:r>
              <a:rPr kumimoji="1" lang="en" altLang="ko-KR" sz="3600" dirty="0" err="1"/>
              <a:t>li:nth-of-type</a:t>
            </a:r>
            <a:r>
              <a:rPr kumimoji="1" lang="en" altLang="ko-KR" sz="3600" dirty="0"/>
              <a:t>(1)&gt; a &gt; </a:t>
            </a:r>
            <a:r>
              <a:rPr kumimoji="1" lang="en" altLang="ko-KR" sz="3600" dirty="0" err="1"/>
              <a:t>span.ah_k</a:t>
            </a:r>
            <a:endParaRPr kumimoji="1" lang="ko-KR" alt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A5C844-4936-7946-BDFF-C28B2443289B}"/>
              </a:ext>
            </a:extLst>
          </p:cNvPr>
          <p:cNvSpPr txBox="1"/>
          <p:nvPr/>
        </p:nvSpPr>
        <p:spPr>
          <a:xfrm>
            <a:off x="1710087" y="1905610"/>
            <a:ext cx="87718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3600" dirty="0"/>
              <a:t>div &gt; </a:t>
            </a:r>
            <a:r>
              <a:rPr kumimoji="1" lang="en" altLang="ko-KR" sz="3600" dirty="0" err="1"/>
              <a:t>ul</a:t>
            </a:r>
            <a:r>
              <a:rPr kumimoji="1" lang="en" altLang="ko-KR" sz="3600" dirty="0"/>
              <a:t> &gt; </a:t>
            </a:r>
            <a:r>
              <a:rPr kumimoji="1" lang="en" altLang="ko-KR" sz="3600" dirty="0" err="1"/>
              <a:t>li:nth-child</a:t>
            </a:r>
            <a:r>
              <a:rPr kumimoji="1" lang="en" altLang="ko-KR" sz="3600" dirty="0"/>
              <a:t>(1) &gt; a &gt; </a:t>
            </a:r>
            <a:r>
              <a:rPr kumimoji="1" lang="en" altLang="ko-KR" sz="3600" dirty="0" err="1"/>
              <a:t>span.ah_k</a:t>
            </a:r>
            <a:endParaRPr kumimoji="1" lang="ko-KR" altLang="en-US" sz="3600" dirty="0"/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D85E90A5-2971-2048-9FAC-2823DBBC137A}"/>
              </a:ext>
            </a:extLst>
          </p:cNvPr>
          <p:cNvSpPr/>
          <p:nvPr/>
        </p:nvSpPr>
        <p:spPr>
          <a:xfrm>
            <a:off x="5739261" y="2935734"/>
            <a:ext cx="708338" cy="1249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7C96BA-5395-6849-A8ED-587E0D6A5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9" y="1635341"/>
            <a:ext cx="1325502" cy="13255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8B341CE-7DAC-9D42-911C-7C1E3B94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9" y="4197588"/>
            <a:ext cx="1273554" cy="15233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E67FF2-C4BE-6042-8637-DCE80FF66742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824F406-F09B-2F45-ACF8-5476D0E32FAB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9D4FCF0-9A27-104E-B115-6580A5E2F17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6875B9-51D2-E245-83AD-3BC5DB1BC05E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59773C1-47B4-9D4B-8F42-568FA43C7461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883EAD-B317-C743-83E7-641B393B983F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CF438FA-C78F-3E4B-8671-13246434C51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D0AC3D-1B7C-F24D-AE8F-8118C75AA947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A6E3432-D2CE-E044-9F6D-5CF85AA857F8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EA651E-0FAA-3F4C-A643-06A0C9A460E6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9042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BD7E5B0-B180-0C48-9F78-7222800F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34" y="2597895"/>
            <a:ext cx="1273554" cy="1523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E60C4B-6383-8540-9F15-AB4585E00880}"/>
              </a:ext>
            </a:extLst>
          </p:cNvPr>
          <p:cNvSpPr txBox="1"/>
          <p:nvPr/>
        </p:nvSpPr>
        <p:spPr>
          <a:xfrm>
            <a:off x="5370490" y="3036424"/>
            <a:ext cx="4064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 err="1"/>
              <a:t>soup.select</a:t>
            </a:r>
            <a:r>
              <a:rPr kumimoji="1" lang="en-US" altLang="ko-KR" sz="3600" dirty="0"/>
              <a:t>(‘PATH’)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319D55-0F16-5A4B-8883-4B8DC73B9A4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0FE768-896A-C444-A36C-2BB57CBF74D1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6E8B3C4-E2EC-9B44-8326-9295CD154BD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BDE2A7C-D217-D549-85D9-A69D411A81FE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3695CD-772C-6942-A7FA-5A251EF7C184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79FD739-CEFE-F849-8C66-46C2F1AB01D0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BEF73D8-950C-F849-A4F9-52EDAFEE6A5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52A2727-4422-C343-9DFB-0CBA10177BF0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5935D5-38B3-2F49-8504-DB2544FB3C8E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B501DE9-FF34-D944-8E79-D7747ABDC3E8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C0EB48-802F-7B4C-B8DD-AA13A9404D6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42760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05257-9183-E04F-A5DC-3A5DDD13F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35" y="1204945"/>
            <a:ext cx="7644472" cy="565305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1127F9-D5D8-514C-8751-A69C088EFB09}"/>
              </a:ext>
            </a:extLst>
          </p:cNvPr>
          <p:cNvSpPr/>
          <p:nvPr/>
        </p:nvSpPr>
        <p:spPr>
          <a:xfrm>
            <a:off x="2195535" y="4031472"/>
            <a:ext cx="6935586" cy="527649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EC545D-9657-3D42-B8A5-2CAFE5A2A781}"/>
              </a:ext>
            </a:extLst>
          </p:cNvPr>
          <p:cNvSpPr txBox="1"/>
          <p:nvPr/>
        </p:nvSpPr>
        <p:spPr>
          <a:xfrm rot="20173961">
            <a:off x="10020016" y="3431307"/>
            <a:ext cx="1459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dirty="0">
                <a:solidFill>
                  <a:srgbClr val="FF0000"/>
                </a:solidFill>
              </a:rPr>
              <a:t>???</a:t>
            </a:r>
            <a:endParaRPr kumimoji="1" lang="ko-KR" altLang="en-US" sz="72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B4A6C6-511E-DD45-85AC-00AEB83884C6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0F3C9E-DAF2-C44A-8158-22E573E4CFD2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A943A8-A686-CD47-BB19-DDC053BD7CD4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4D53186-3C4B-3A4B-9779-57FDACED977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C00D98-E921-224F-9287-7908670046DA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E85838-96C8-0B4E-89A8-1BFE7B030F00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517D5FF-626A-9044-840F-BE3E76C89633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02D3CCD-BA13-514C-9C63-2D2DC97A82C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319AA9-2146-1D44-81F8-943AFFF69CCB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2C9189B-C9ED-5446-BD73-ACD35A5FE704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576A0B-F4FD-9542-AE34-EE6E4E33DB70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85373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B8465-CB30-654B-9FBA-98E861D651E8}"/>
              </a:ext>
            </a:extLst>
          </p:cNvPr>
          <p:cNvSpPr txBox="1"/>
          <p:nvPr/>
        </p:nvSpPr>
        <p:spPr>
          <a:xfrm>
            <a:off x="1710087" y="1905610"/>
            <a:ext cx="87718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3600" dirty="0"/>
              <a:t>div &gt; </a:t>
            </a:r>
            <a:r>
              <a:rPr kumimoji="1" lang="en" altLang="ko-KR" sz="3600" dirty="0" err="1"/>
              <a:t>ul</a:t>
            </a:r>
            <a:r>
              <a:rPr kumimoji="1" lang="en" altLang="ko-KR" sz="3600" dirty="0"/>
              <a:t> &gt; </a:t>
            </a:r>
            <a:r>
              <a:rPr kumimoji="1" lang="en" altLang="ko-KR" sz="3600" dirty="0" err="1"/>
              <a:t>li:nth-child</a:t>
            </a:r>
            <a:r>
              <a:rPr kumimoji="1" lang="en" altLang="ko-KR" sz="3600" dirty="0"/>
              <a:t>(1) &gt; a &gt; </a:t>
            </a:r>
            <a:r>
              <a:rPr kumimoji="1" lang="en" altLang="ko-KR" sz="3600" dirty="0" err="1"/>
              <a:t>span.ah_k</a:t>
            </a:r>
            <a:endParaRPr kumimoji="1"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E646D7-F44C-9B49-8541-1876D5BA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35" y="4371684"/>
            <a:ext cx="7540928" cy="1827097"/>
          </a:xfrm>
          <a:prstGeom prst="rect">
            <a:avLst/>
          </a:prstGeom>
        </p:spPr>
      </p:pic>
      <p:sp>
        <p:nvSpPr>
          <p:cNvPr id="8" name="위쪽/아래쪽 화살표[U] 7">
            <a:extLst>
              <a:ext uri="{FF2B5EF4-FFF2-40B4-BE49-F238E27FC236}">
                <a16:creationId xmlns:a16="http://schemas.microsoft.com/office/drawing/2014/main" id="{351FC918-355F-F74A-AEBD-F9CCC35ED77E}"/>
              </a:ext>
            </a:extLst>
          </p:cNvPr>
          <p:cNvSpPr/>
          <p:nvPr/>
        </p:nvSpPr>
        <p:spPr>
          <a:xfrm>
            <a:off x="5606602" y="2711965"/>
            <a:ext cx="978794" cy="1499695"/>
          </a:xfrm>
          <a:prstGeom prst="upDownArrow">
            <a:avLst>
              <a:gd name="adj1" fmla="val 50000"/>
              <a:gd name="adj2" fmla="val 32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0BB5B1-0FC8-9449-A332-1620F396DF43}"/>
              </a:ext>
            </a:extLst>
          </p:cNvPr>
          <p:cNvSpPr/>
          <p:nvPr/>
        </p:nvSpPr>
        <p:spPr>
          <a:xfrm>
            <a:off x="3083043" y="4306060"/>
            <a:ext cx="5571560" cy="356092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F0BD8-2A75-854B-8F2C-E81D323C0706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FCFCB6-9B26-5F4F-9F3C-FCE1D6998CB3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492F478-6294-C145-84B2-2AC4E4AF372F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F15D4D7-587B-814B-8F80-C9337E8879A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ED327D-B187-4A4D-B892-26A9D8B9A758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5DFA7CE-40D1-5244-BBE0-6DAE5FF42A1F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920DF84-1FD8-D049-89AB-B32BAC209557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778ECFA-D84F-6C4D-B046-003006709561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872A59-AC87-E74E-8799-3B2AFA397760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177B20-A946-9B42-9754-5C24FFC9D8E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39DDEB-266C-6A43-8451-6588BB2BB35B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83160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B8465-CB30-654B-9FBA-98E861D651E8}"/>
              </a:ext>
            </a:extLst>
          </p:cNvPr>
          <p:cNvSpPr txBox="1"/>
          <p:nvPr/>
        </p:nvSpPr>
        <p:spPr>
          <a:xfrm>
            <a:off x="1539299" y="4485067"/>
            <a:ext cx="1024992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2000" dirty="0" err="1"/>
              <a:t>div.ah_roll_area.PM_CL_realtimeKeyword_rolling</a:t>
            </a:r>
            <a:r>
              <a:rPr kumimoji="1" lang="en" altLang="ko-KR" sz="2000" dirty="0"/>
              <a:t> &gt; </a:t>
            </a:r>
            <a:r>
              <a:rPr kumimoji="1" lang="en" altLang="ko-KR" sz="2000" dirty="0" err="1"/>
              <a:t>ul</a:t>
            </a:r>
            <a:r>
              <a:rPr kumimoji="1" lang="en" altLang="ko-KR" sz="2000" dirty="0"/>
              <a:t> &gt; </a:t>
            </a:r>
            <a:r>
              <a:rPr kumimoji="1" lang="en" altLang="ko-KR" sz="2000" dirty="0" err="1"/>
              <a:t>li:nth-of-type</a:t>
            </a:r>
            <a:r>
              <a:rPr kumimoji="1" lang="en" altLang="ko-KR" sz="2000" dirty="0"/>
              <a:t>(1)&gt; a &gt; </a:t>
            </a:r>
            <a:r>
              <a:rPr kumimoji="1" lang="en" altLang="ko-KR" sz="2000" dirty="0" err="1"/>
              <a:t>span.ah_k</a:t>
            </a:r>
            <a:endParaRPr kumimoji="1"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A5C844-4936-7946-BDFF-C28B2443289B}"/>
              </a:ext>
            </a:extLst>
          </p:cNvPr>
          <p:cNvSpPr txBox="1"/>
          <p:nvPr/>
        </p:nvSpPr>
        <p:spPr>
          <a:xfrm>
            <a:off x="1710087" y="1905610"/>
            <a:ext cx="87718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3600" dirty="0"/>
              <a:t>div &gt; </a:t>
            </a:r>
            <a:r>
              <a:rPr kumimoji="1" lang="en" altLang="ko-KR" sz="3600" dirty="0" err="1"/>
              <a:t>ul</a:t>
            </a:r>
            <a:r>
              <a:rPr kumimoji="1" lang="en" altLang="ko-KR" sz="3600" dirty="0"/>
              <a:t> &gt; </a:t>
            </a:r>
            <a:r>
              <a:rPr kumimoji="1" lang="en" altLang="ko-KR" sz="3600" dirty="0" err="1"/>
              <a:t>li:nth-child</a:t>
            </a:r>
            <a:r>
              <a:rPr kumimoji="1" lang="en" altLang="ko-KR" sz="3600" dirty="0"/>
              <a:t>(1) &gt; a &gt; </a:t>
            </a:r>
            <a:r>
              <a:rPr kumimoji="1" lang="en" altLang="ko-KR" sz="3600" dirty="0" err="1"/>
              <a:t>span.ah_k</a:t>
            </a:r>
            <a:endParaRPr kumimoji="1" lang="ko-KR" altLang="en-US" sz="3600" dirty="0"/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D85E90A5-2971-2048-9FAC-2823DBBC137A}"/>
              </a:ext>
            </a:extLst>
          </p:cNvPr>
          <p:cNvSpPr/>
          <p:nvPr/>
        </p:nvSpPr>
        <p:spPr>
          <a:xfrm>
            <a:off x="5739261" y="2935734"/>
            <a:ext cx="708338" cy="1249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7C96BA-5395-6849-A8ED-587E0D6A5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9" y="1635341"/>
            <a:ext cx="1325502" cy="13255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8B341CE-7DAC-9D42-911C-7C1E3B94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9" y="4197588"/>
            <a:ext cx="1273554" cy="15233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3473CF-A402-3149-8F1F-6BCF86AC0C68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0C3AC-DA87-CD40-9F14-2A4AD5BDF582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3FC3918-73AE-5940-86FA-3640B233E85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2BE93DF-434A-D544-AA15-558D3F3615AF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5A3A07-71BA-3942-A218-652497F81ECD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70EB34B-1D95-7D42-8D94-04DE8774B9F9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359FCE7-8937-2B40-B701-D2309E545CFA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D6ED3B-AEFF-CB45-BD56-87E1FBC46C32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A542F6-357B-144B-A658-42A3DBB05777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FC5214F-A71E-914A-B031-18A439CE8FEF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0AC8FF-9075-7D48-8688-08633E6C5F49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25247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CFA1B30-1370-974D-8C70-CB5CC53E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40" y="1028551"/>
            <a:ext cx="7497319" cy="572828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6BF789E-4D0B-F843-9B94-D9DCAB807D62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837D3D-4F86-6F4C-B4EC-5677D0A72760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D4AA9D-9963-EF4E-A331-C90B4FB3FE68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32FBCD0-72C4-1045-876C-B7E2CA50DD94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B0CB097-C433-4C4E-B70A-42577E528244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EBFBA9-BE2E-864F-B400-BA32B7F135C7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13234D9-9F08-1B4D-8F60-1799F4FC0A49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614D8B3-DB22-314C-98CB-477E1E0AB3D3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5C6F5D0-87BA-724B-9E7A-EDDC5C9A902D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78BD22-425F-F048-87B6-0EFF405FFF3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0C7C4BB-7DB7-BC49-9116-7AE6E09B74D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DAB23E-DF14-F847-AE36-6C82BAD8522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85076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4E98BB-70F2-E24D-A7D7-84422E36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84" y="1101980"/>
            <a:ext cx="7499631" cy="5756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A9B25D-AAC4-154A-86A5-A5DE4085A165}"/>
              </a:ext>
            </a:extLst>
          </p:cNvPr>
          <p:cNvSpPr txBox="1"/>
          <p:nvPr/>
        </p:nvSpPr>
        <p:spPr>
          <a:xfrm>
            <a:off x="1403705" y="414699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Get!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3A96AD-19D8-BA4B-8278-2A63162E1BE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3EAA5E-B690-B94A-8A1E-1899D914BE0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91767E-1315-3F45-A85A-FEB6FDAB78FA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65DFE6-CAE2-1F4F-BED0-59D544D710C9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EC39F01-1785-0A4B-8182-76F6DB3422BF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CC08CB-EB71-CD45-B7A4-714EA470F28A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DCCADC-CF96-0343-BAB1-067C4D6ADF1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ECDCCE8-9EC2-7D42-B9CF-42226D0B325E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7FC683C-EC63-5A47-BEE7-4894EF312E3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FE49C-CBD9-E14A-B6B5-9F5ACB32F9A0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1A4C7D1-3C24-D04E-B2A0-AEBE2D6416DF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1B4AE7-0E8A-7949-A0D9-E81A81DB261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13515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06CCB-D8C0-454B-B63D-4D69CE4FD52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F61C5EA-B786-9B45-BF4F-89E6B82A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66" y="3063120"/>
            <a:ext cx="4302906" cy="3646713"/>
          </a:xfrm>
          <a:prstGeom prst="rect">
            <a:avLst/>
          </a:prstGeom>
        </p:spPr>
      </p:pic>
      <p:sp>
        <p:nvSpPr>
          <p:cNvPr id="28" name="구름 모양 설명선[C] 27">
            <a:extLst>
              <a:ext uri="{FF2B5EF4-FFF2-40B4-BE49-F238E27FC236}">
                <a16:creationId xmlns:a16="http://schemas.microsoft.com/office/drawing/2014/main" id="{16426B69-5214-444E-95E1-FFF463471C21}"/>
              </a:ext>
            </a:extLst>
          </p:cNvPr>
          <p:cNvSpPr/>
          <p:nvPr/>
        </p:nvSpPr>
        <p:spPr>
          <a:xfrm>
            <a:off x="6413679" y="843885"/>
            <a:ext cx="5087155" cy="3354628"/>
          </a:xfrm>
          <a:prstGeom prst="cloudCallout">
            <a:avLst>
              <a:gd name="adj1" fmla="val -60327"/>
              <a:gd name="adj2" fmla="val 386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E09BD3F-4CA7-224C-A75A-8887AEEC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434" y="1473449"/>
            <a:ext cx="1816100" cy="2095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77A4653-408A-944C-9E3D-F2D81783442B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919BB43-3798-3A4B-8DAA-92C40589B3D6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2A0C47B-4688-B54F-8C6D-8F891CE411BB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89AF58-3539-754A-8335-C2CD4F84A6A2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9A42E86-3DCF-A649-8E9B-1867F9D57A37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8314C4F-8F8F-894A-8200-EA6FA5A82029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63BEFF8-F13C-ED45-872A-328FB575E32E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C89727-6D1C-A74A-8C3B-AE99521426B0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ABC9A88-C024-0E45-A48A-897C64C8010D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20F051-9031-DD4B-936E-D2F7B654F99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4339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042EB-DFFC-104C-A0CA-46E580B428B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D0146E-473E-B541-B9EB-341DD7E13145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25111E-0921-6E4D-8F7B-400BEFBB4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71" y="2717797"/>
            <a:ext cx="1422400" cy="1422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105399-93D3-5D48-8307-6840670C3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078" b="55156"/>
          <a:stretch/>
        </p:blipFill>
        <p:spPr>
          <a:xfrm>
            <a:off x="4565715" y="2945723"/>
            <a:ext cx="3060569" cy="966549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5B03BB8B-CD42-F846-BDB6-5D4C5C50FDDB}"/>
              </a:ext>
            </a:extLst>
          </p:cNvPr>
          <p:cNvSpPr/>
          <p:nvPr/>
        </p:nvSpPr>
        <p:spPr>
          <a:xfrm>
            <a:off x="3327991" y="3233057"/>
            <a:ext cx="677952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8E11E2EB-3643-0B45-8821-6AC09A37D09D}"/>
              </a:ext>
            </a:extLst>
          </p:cNvPr>
          <p:cNvSpPr/>
          <p:nvPr/>
        </p:nvSpPr>
        <p:spPr>
          <a:xfrm>
            <a:off x="7965304" y="3233057"/>
            <a:ext cx="677952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88610-3630-A744-A8C0-BB891E6D4FD9}"/>
              </a:ext>
            </a:extLst>
          </p:cNvPr>
          <p:cNvSpPr txBox="1"/>
          <p:nvPr/>
        </p:nvSpPr>
        <p:spPr>
          <a:xfrm>
            <a:off x="10098531" y="459377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Get!</a:t>
            </a:r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E8B073E-56EE-B047-8DD1-E87F25F898E4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F71A3C-CE82-C34E-A7D7-6E82A05AD42C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CCB39F-5E0A-5E41-8A8C-889F194EC381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5D57D85-AC02-5A4B-BC5B-0FB96A563561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E6298A3-4788-E742-BEF2-12B17A76B525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8F0BDB3-DA2E-4740-84AB-B0C00B07D084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01FAD0F-1FD7-6D45-B9F0-B5EA2DC3C6D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DDA3A-C2AD-3D44-AA6D-5807166F5091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D304C-8FB2-6441-BAEA-7FAAD48A2CB1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0B31D70-7E4D-204F-B709-368B5412B31F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87D5D29-1B09-124A-BF3B-B214EBD98436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D9B4FE-E747-B44B-9651-F60DF30A98F5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AE60DA8-0DCC-FA4C-BC0A-46A2213240F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A935563-6DAC-AA47-ABCD-46C6005E9D7A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BE6B5D2-8A2C-9E47-8790-05ABE147032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4310D4-91A6-3843-ADBA-DF9A970FD327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1465B1C-065C-3747-9884-6A977ECDDB1B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65A54B-C4D2-3440-9E0D-95FEB6A60BE9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8C30E35E-C5E3-FA44-AA70-4FDE71D7F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276" y="2618526"/>
            <a:ext cx="2651986" cy="15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68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B8160C6-03D6-1849-A047-95A63002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24" y="1077126"/>
            <a:ext cx="7266144" cy="559950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C6207B-A336-E947-86DD-8348EBA4385A}"/>
              </a:ext>
            </a:extLst>
          </p:cNvPr>
          <p:cNvSpPr/>
          <p:nvPr/>
        </p:nvSpPr>
        <p:spPr>
          <a:xfrm>
            <a:off x="8389139" y="2477260"/>
            <a:ext cx="484405" cy="35609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388B39-B7D4-814B-A014-316E9516FC7A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478A44-07EE-794E-88F4-177C9FB25D41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7CCD3-4C75-EF47-8334-5F4F8FE9A3F0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474F394-8B74-A244-8D9D-BB57BA16DA4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1F60C5-3CB0-184C-9DBA-7950BBC06DE3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027AB2-B42B-6C4A-9B6E-B86ED76E9DCC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96F0C3A-E43D-DD48-A0FE-677710AFF0CB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7B0820-2F77-4B4A-9ACF-3DB528FEF83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177A31-4638-6F44-A4AF-2BF4FC2D572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ECD3D5-063D-744A-8589-FF432589445C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8F1DADE-A8DB-D047-8D55-88C1CC267BF0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34143D-E086-1341-B682-AA9F8931ECC9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63542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4B8DD9-857F-1540-8FD7-AA367349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122" y="1091357"/>
            <a:ext cx="7225755" cy="55380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02F252-5FAA-434F-B0CB-634BE80E25A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6F60F3-7CEA-7D45-99F2-7EB979450049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DA8A14-BF38-1446-B5E6-DCE3ECE817FB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81D8E15-6968-6C4E-993B-51CC10D06E32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83B9F6-2E28-9A4E-8D92-AE708BB3DB1C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D3E59B2-5080-E54F-BF2A-E009E9D8AB68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68B92F-7E98-C342-B099-258B9A189DE6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13391FE-92A6-8F4B-9571-8E534D5AE8E1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9BD264-05A9-C940-8C81-8C33DFD49229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DE2E52A-AFA5-D84F-A07D-123DE66A2BBA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2E6FA7-0FEF-F641-8563-EFD1F9F78F37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58664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Requests-get-html?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EF2F22-0672-9D41-AD6C-EB383D39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24" y="1230597"/>
            <a:ext cx="7056979" cy="54284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10B800-23A5-7848-B49A-3166C28BA573}"/>
              </a:ext>
            </a:extLst>
          </p:cNvPr>
          <p:cNvSpPr txBox="1"/>
          <p:nvPr/>
        </p:nvSpPr>
        <p:spPr>
          <a:xfrm>
            <a:off x="1517420" y="477806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Get!!!!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B40E6B-AB24-434F-9461-F934B60CE5AB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1EF262-D0BF-384E-B661-87FFEEE92027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5A6762E-36C2-504B-883E-2C00D1E1FE2F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A9B9F88-493F-3C45-859F-A7ACAECCC17D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458668-CEB6-3049-9CF7-B1DD7F72DDC0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CC0FF73-7965-7C40-B797-7C03AE18E5FE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0E2FF01-1675-0E40-869C-CD570712253B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D4290BF-C7C4-C545-A3F9-0FB339988DBC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DFE648-0C61-B749-B532-1CDF0ABADE06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DAAD055-09C9-6A4E-92A5-98EA230497F7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8FC8A9-6440-8345-BACC-EF30969BD7C9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65358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97A25-5E47-CF47-8391-AF2C341DB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15"/>
          <a:stretch/>
        </p:blipFill>
        <p:spPr>
          <a:xfrm>
            <a:off x="2689363" y="1883744"/>
            <a:ext cx="6813273" cy="30905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3B01913-5BD4-7349-9835-3697A58D7D97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B16F86-75E4-3D45-A93E-7AFF8F403EDB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A533F47-8AC9-EE4A-BF90-8D51D516771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EB1FA5-5BF2-3B43-9BF6-3352673A0414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1F7377-BD78-D740-8C5B-B2B00DDBE643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E6122FF-3DCF-AD45-97F6-B16B4FBDE0A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5BE8FAF-588D-6448-980C-0A909325CBD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B254FFD-5693-F444-BC81-B4C2F8578D8D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4E3F8C-CBD3-8D4F-BC58-C19173E1C0A6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3CF2942-C396-5241-B70B-C73D8F4F1E79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7FCD82-3241-C24A-BE03-09F3D856BFB3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58392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E4D7D1-2C39-1A42-B24E-68818E1A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99" y="1532756"/>
            <a:ext cx="6742201" cy="37924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B96AAD-82E2-AC48-A890-A899B39FED5A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DBAD9E-ABA8-994E-A1AE-E7CD888B6632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D642645-9136-4742-869F-598514A3AF73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C0BA1D-F8C3-1A4B-B3B6-2B037424C5EF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6F7132-7113-FB46-946D-7A1EB703C254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19B5CAA-FCF3-3142-B66E-CB6D684F4C8E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BC1AD16-6F10-F946-B3DC-4998EF5B28A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7345D2F-17FC-5C4B-BB85-C47C9C57287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D4741C-5FE8-174D-BEEE-4BD5BEECB97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CD7A77B-3C65-914A-AAC0-8856255BFE28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E0403-7E86-AF46-85D7-DC5F746F0A8F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2887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E4D7D1-2C39-1A42-B24E-68818E1A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99" y="1532756"/>
            <a:ext cx="6742201" cy="3792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1AF58D-C20C-0841-A6BD-9457276E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45" y="3928198"/>
            <a:ext cx="4089400" cy="2692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BAF58C-0135-944F-B68D-30D0D744B960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784742-08E4-4446-A2F9-BEB05309CF1A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9EC4E81-25F3-BB41-B9A2-A9D60829E1F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AA1321-D383-CE4D-B9D1-41650360C9A6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BC3C57-D69A-AE40-A918-911A3ADD178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F3A158B-D357-4349-A948-678E061A7D1D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8A346AE-62FF-AC47-950F-C20F689FAEF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3440C1D-385A-6A41-A4DE-B09F3CA4EE3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5C0499-2A85-EF4C-8676-8057DB0757A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BA02F3B-B136-C544-A847-9845EA793DBD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1DBEC6-8501-6D4E-B5BB-60DAAF17F1F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63028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797657-EF28-8F47-8CD4-E6E9CAFC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079518"/>
            <a:ext cx="7277100" cy="554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A9360D-63AE-EC4C-9B02-916458A39803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B975A9-852F-534D-862D-EE569F5298B0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985BE9B-55D3-C943-B3BA-688E18CA71A0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971636-FC74-3544-A221-C0D03406105B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7B1A15-8A2E-3B47-8798-476438DF2BD0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2D2A0CD-9E24-8248-9F14-0E252B3D1DE8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28F84F-E2F1-D44D-8737-ADC939F1D1D5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A60C852-A6FE-0A47-A3AE-E07D7B25F82A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715FC9-6EBA-7840-A6DF-856342679C7D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72AA1A4-21CB-9E4C-B15A-CC3724B82C2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E2CFA0-7ED9-814B-B4F9-C19FBD54974E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77069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D6C1736-F35D-2340-95D2-E8E284FF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35" y="1100614"/>
            <a:ext cx="7450120" cy="5757386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1AB6B2-0C23-0243-AFCD-FF59B7A14979}"/>
              </a:ext>
            </a:extLst>
          </p:cNvPr>
          <p:cNvCxnSpPr>
            <a:cxnSpLocks/>
          </p:cNvCxnSpPr>
          <p:nvPr/>
        </p:nvCxnSpPr>
        <p:spPr>
          <a:xfrm>
            <a:off x="3678011" y="4309283"/>
            <a:ext cx="1660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8085A-1EB8-F041-9EE0-4DC611DE4158}"/>
              </a:ext>
            </a:extLst>
          </p:cNvPr>
          <p:cNvSpPr/>
          <p:nvPr/>
        </p:nvSpPr>
        <p:spPr>
          <a:xfrm>
            <a:off x="2207083" y="4769698"/>
            <a:ext cx="5533120" cy="49774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6616B26C-B113-C840-B169-46D2814F3C26}"/>
              </a:ext>
            </a:extLst>
          </p:cNvPr>
          <p:cNvCxnSpPr>
            <a:cxnSpLocks/>
          </p:cNvCxnSpPr>
          <p:nvPr/>
        </p:nvCxnSpPr>
        <p:spPr>
          <a:xfrm>
            <a:off x="4191019" y="5105627"/>
            <a:ext cx="8059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297CA3-2FC1-1640-8E46-48BBB2B9FD3D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0EAF31-4F69-AD4A-9591-7D3C85BA9773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E3664CF-8F10-4B44-A522-B1277C155DD0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5932345-4594-EB44-B246-B7304DEF8F1E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FD5A9E-3A31-2044-8DB5-4B887438C509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04FFC02-67ED-254B-8457-2F5C51FA90AB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3CABD7F-CD63-D74B-827C-DAE80C9CAB37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AA7DDCA-0EAA-2848-97E5-98BDBC0152D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F5D4E0-7D5D-B345-A0A1-50AE12744538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1C56D4F-A774-9D40-8863-E4E059954C4E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7AAD14-E958-DE49-A091-48C67B3A2F3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19510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0554A-A2EE-3340-9CC1-05323A63FC0C}"/>
              </a:ext>
            </a:extLst>
          </p:cNvPr>
          <p:cNvSpPr txBox="1"/>
          <p:nvPr/>
        </p:nvSpPr>
        <p:spPr>
          <a:xfrm>
            <a:off x="2279561" y="3116687"/>
            <a:ext cx="1831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headers</a:t>
            </a:r>
            <a:endParaRPr kumimoji="1" lang="ko-KR" altLang="en-US" sz="3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E01341-9E26-3A4B-A6F7-89A517AF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227" y="1028551"/>
            <a:ext cx="4724400" cy="497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70CFA1-11C6-FE4A-A067-41BB188059BA}"/>
              </a:ext>
            </a:extLst>
          </p:cNvPr>
          <p:cNvSpPr txBox="1"/>
          <p:nvPr/>
        </p:nvSpPr>
        <p:spPr>
          <a:xfrm>
            <a:off x="5576552" y="2828835"/>
            <a:ext cx="832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dirty="0"/>
              <a:t>=</a:t>
            </a:r>
            <a:endParaRPr kumimoji="1" lang="ko-KR" altLang="en-US" sz="7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FA2FEB-B20A-5C4D-B822-A3B5DBC6F317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7B3250-72A2-F54B-BCCB-65E84CCC8586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6F21C14-00FC-784E-9DE8-F8DDDAF53634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861A39B-2612-1141-B55F-DD45A83F123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F014EA-FDB0-E444-89FB-CC25026678C2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D384F47-44DD-C040-8590-006E7FDBCBE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4BC8E2C-384F-364B-BFE6-D01F053FCC8C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CA020D-9AB6-1646-B6AD-91213F0D8C9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13F8B6-B0A8-6F41-8B7C-873B9F2C763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4288A3F-1B7B-614F-8C41-F4C64556F65C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8D12AC-565C-DC43-B367-CE65373167E3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03276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C60FA6F-54F2-FD4B-AAF6-A054423D1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04" y="2343904"/>
            <a:ext cx="2170192" cy="21701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134298-F8E1-F74C-934C-1B68B9ED3B16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E156BF-19FC-104B-9DA8-B2881B4C6E08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D50FF79-A55E-FD44-B5D5-248635E5DDFA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62CAEF-F233-A845-A0E5-3613EBD23072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37A363-0F72-0A45-9ED1-6C9E2109D66A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1C227B9-8394-1148-A1AE-D97C74746ACA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54C332E-078F-4848-B0DB-042ABB086540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3E22D38-D95D-C74E-A828-472A60FC30C7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48B17-3E54-EB4D-9DB7-B6ACBE4D4CC0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CB885AA-A031-FF41-8F93-B70F31C8011E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6B6A84-4FA2-7047-80E6-E65FEC23F11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6666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042EB-DFFC-104C-A0CA-46E580B428B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D0146E-473E-B541-B9EB-341DD7E13145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105399-93D3-5D48-8307-6840670C3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078" b="55156"/>
          <a:stretch/>
        </p:blipFill>
        <p:spPr>
          <a:xfrm>
            <a:off x="1539299" y="2945725"/>
            <a:ext cx="3060569" cy="966549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CD00F7C1-F126-4E4E-91F5-36768578A214}"/>
              </a:ext>
            </a:extLst>
          </p:cNvPr>
          <p:cNvSpPr/>
          <p:nvPr/>
        </p:nvSpPr>
        <p:spPr>
          <a:xfrm>
            <a:off x="2884714" y="3287486"/>
            <a:ext cx="1349829" cy="27214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10B79B-F4AE-B44F-AAD4-E18BD6A90129}"/>
              </a:ext>
            </a:extLst>
          </p:cNvPr>
          <p:cNvCxnSpPr>
            <a:stCxn id="8" idx="3"/>
          </p:cNvCxnSpPr>
          <p:nvPr/>
        </p:nvCxnSpPr>
        <p:spPr>
          <a:xfrm>
            <a:off x="4234543" y="3423558"/>
            <a:ext cx="2601686" cy="5442"/>
          </a:xfrm>
          <a:prstGeom prst="straightConnector1">
            <a:avLst/>
          </a:prstGeom>
          <a:ln w="603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D057546-4E2D-F54C-A79D-8A80AB49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134" y="2210341"/>
            <a:ext cx="2313866" cy="21542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45EFBD-4E62-C240-9B35-444FCDAAA987}"/>
              </a:ext>
            </a:extLst>
          </p:cNvPr>
          <p:cNvSpPr txBox="1"/>
          <p:nvPr/>
        </p:nvSpPr>
        <p:spPr>
          <a:xfrm>
            <a:off x="7819966" y="459377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125.209.222.141</a:t>
            </a:r>
            <a:endParaRPr kumimoji="1"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C498ED5-B6EB-7141-A3B3-4F3D28E8D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866" y="686314"/>
            <a:ext cx="1422400" cy="14224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57F59C7-EA11-E64B-ADF3-C3640C1FF18A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BB10F4E-65E9-B74C-9310-BE311FCD27E3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442CA6C-F7CE-DD40-A0E2-CC8145BDC062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A55D567-62B0-5E4A-A4CA-0D9DB2E59073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6D6DCB-2A17-EC4F-AA85-180AE743B820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B521239-23C7-914D-B7D4-263B2D5B928E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5EC51EB-D553-704B-BC78-7A01F22C2EAE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C2909C-1F50-5244-8F9A-0059028DEFA2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0C54B2-CB92-274D-B4C3-6DD3141A2A5D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3AF392-C370-C548-AE92-AF8320F4D1E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0136757-F4D6-2E45-B86A-F3ABD2C9858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D9020B-55B2-5F4E-BD57-B1B6AD7D1544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45FC0C3-0FDF-9941-8D7C-D02E99BB1C09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29A49B9-94E0-EC4A-964C-5E8443C11567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99AC8F9-A55C-854E-B12B-BED081A96D76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F7784B-CFA2-5F44-B4D8-D8C49E81B27F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C5F8067-40B6-5047-9747-4C7FED863D32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A5206A-2079-BD49-92FE-52CC60B3124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19373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6CDF585-0F20-0D47-94AB-38AE0F2A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62" y="1230597"/>
            <a:ext cx="9411276" cy="5295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FDDF91-CC91-8947-AAFD-5D939BD75033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F54C1-70D3-A146-99E2-75AF525D911F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64A78F6-93F4-8545-9B23-D7A822FC6A20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F575A75-D8B1-C94F-9D20-0488A0545C99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6F21B1-AF2C-644A-8838-1A7CDF94786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BBF6D8E-2721-F64A-98F4-15720387249A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7FEC2BF-BD89-1C44-9DD7-4D9759F893AA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00D6B74-DB52-0C4A-B55E-8E6476A606E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8B5523-38BF-3745-B4BF-410E5D6D3B1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AA6954A-8C48-F848-90C1-424CC0B4A7CC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A79CFB-F34A-4240-8E51-D17E967B2A76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75766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88A13A-132E-8E4E-A9D7-CD514382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972"/>
          <a:stretch/>
        </p:blipFill>
        <p:spPr>
          <a:xfrm>
            <a:off x="1359830" y="2443316"/>
            <a:ext cx="9472339" cy="438612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B27D7B-887A-6847-9775-CDCD91A49CC9}"/>
              </a:ext>
            </a:extLst>
          </p:cNvPr>
          <p:cNvSpPr/>
          <p:nvPr/>
        </p:nvSpPr>
        <p:spPr>
          <a:xfrm>
            <a:off x="3971488" y="2348466"/>
            <a:ext cx="755058" cy="49774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E2C36E-8ABA-E542-B259-89538D3D633B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9EFBEF-5B18-304D-9538-2EF5D4786A97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5EB9628-72D5-3848-B2D8-ED69947E6258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C50E6CE-4DC7-0943-AD05-6A83F1E4D112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AA0B48-E20B-2A48-89F0-3538D1D981DA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A8164C5-D3BE-9143-A235-2BA27B9015BF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3B622B-303F-FC43-AE62-4BDDB15A03E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C924C0B-8B0B-C34F-8191-38061E224578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343732-A01C-524E-A8A8-67B23CC406B8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B3618A-9791-BD4A-8AB3-240497A80855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DA3F3D-29AE-1B4F-9A22-1A3E10B68F2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891287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15031C-2FDB-1A4E-AEF7-A5D33B4F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85" y="1228139"/>
            <a:ext cx="9250429" cy="51726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CAA743-52BC-7546-BBC0-9202E10E2CBA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EB143-995B-1340-B527-101493EF3D6B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A21C67A-453A-5945-9734-4042CF89573E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7E927E6-4C14-B346-8882-8A6277B2A9CC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C3A46D-4E29-164B-9E79-67921C969316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2274635-A2DC-984B-BAD9-699AA937A1EF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82B8DC7-E4EF-B147-A24D-58F5D27C1627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A4B06E9-1273-DA4A-AE92-10EEC4CFFE9A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BE3C15-381E-C44E-80AE-BE8C007446F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45B2B7A-D2C1-7C45-82C6-41F484EC8CE5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D17773-471A-CA4A-B07E-E46BA4E1F84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91954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69174C-6A9D-264A-9882-2A028740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37" y="1141579"/>
            <a:ext cx="8674326" cy="54878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6B772B-21A7-3B44-8C4F-7B157657B81B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ABE586-45DA-BE41-BCDF-2DC28630C85F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0AB6B9-E4A9-CD4C-B066-72043D8303F8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B23A16-2944-0949-9ADD-CBC37D59AF68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FD980-EF0F-DC47-8BD6-664EA63673CD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F2B0E69-5FCF-2D41-A4A7-6BCD4CCC392A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27B6C0F-71DB-B14D-8AFA-5826D8F1088F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BFC8E44-B578-3F44-85AD-4731B0D8E03D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97BA66-5B98-3149-9983-E15134A8362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B2A27E3-FC30-0446-85B6-D567C51D0282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97F483-E741-C14D-8DEE-B126E408BB3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976044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360BD9A-A56E-F844-B9C5-6E8415979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1230597"/>
            <a:ext cx="6223000" cy="55118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4F0817-C529-8D4B-8DF7-27377F5E78AF}"/>
              </a:ext>
            </a:extLst>
          </p:cNvPr>
          <p:cNvSpPr/>
          <p:nvPr/>
        </p:nvSpPr>
        <p:spPr>
          <a:xfrm>
            <a:off x="4885888" y="2606044"/>
            <a:ext cx="870968" cy="35609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3E86D7-FF03-5D46-971A-0CD056A9AAE6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12731C-7956-0443-887D-E2B4B840DC84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33795AB-2C91-924D-8629-DD055951AE1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1787C16-68EB-5F48-9437-B51E3486CFCD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BF537C-34DF-2C44-ADD9-3B81E8BE8965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F3B906E-2D7C-9B47-BFE5-4BF00AA46FB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D079FF5-EBAE-6347-BE72-51425969AB07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3EC4AE8-E90A-CA47-B753-B954A868C009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136092-55A8-B142-8C03-76A4F3001C79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46A5C1B-3419-194D-81BB-5E5B57A77939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A2458F-4AEC-5D49-9F36-185F6541817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31173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9534EA-D16B-C74D-8BC5-72C0E18D4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47"/>
          <a:stretch/>
        </p:blipFill>
        <p:spPr>
          <a:xfrm>
            <a:off x="948563" y="3168203"/>
            <a:ext cx="10524649" cy="6861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9AA868-2252-044C-ACDA-A0EE9FCB4E40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95BFD7-047B-F946-8215-D0067BE6B56F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5BEFA4-853E-6C4E-8DB7-17FB34C7498D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5B7FB87-9A71-0A4B-9EA4-149A4A64E370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A7F4E4-6AD3-5A41-BC58-97B56D50B608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4086BDE-A9CF-4540-9C30-45DC5A6C8111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EE0870-752E-6A48-B72C-7CDC0D0E5A9E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134EF0A-696B-7848-8FED-0BA2C26EE972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2A7858-9F35-134E-8886-F177C06C7836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E5ED54F-0538-8C45-9456-707D7A529E95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6D70FC-B710-CF48-BE85-08C03C00880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693039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9534EA-D16B-C74D-8BC5-72C0E18D4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47"/>
          <a:stretch/>
        </p:blipFill>
        <p:spPr>
          <a:xfrm>
            <a:off x="833675" y="1815921"/>
            <a:ext cx="10524649" cy="686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52BED-C754-7844-B6DE-0A66C7F8A33C}"/>
              </a:ext>
            </a:extLst>
          </p:cNvPr>
          <p:cNvSpPr txBox="1"/>
          <p:nvPr/>
        </p:nvSpPr>
        <p:spPr>
          <a:xfrm>
            <a:off x="1748485" y="4032720"/>
            <a:ext cx="2411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user-agent</a:t>
            </a:r>
            <a:endParaRPr kumimoji="1" lang="ko-KR" alt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42207D-F7AF-F94C-85C2-6086596A0431}"/>
              </a:ext>
            </a:extLst>
          </p:cNvPr>
          <p:cNvSpPr txBox="1"/>
          <p:nvPr/>
        </p:nvSpPr>
        <p:spPr>
          <a:xfrm>
            <a:off x="5679859" y="3755720"/>
            <a:ext cx="832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dirty="0"/>
              <a:t>=</a:t>
            </a:r>
            <a:endParaRPr kumimoji="1" lang="ko-KR" altLang="en-US" sz="7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49201-8B5C-8449-9035-6B8390260860}"/>
              </a:ext>
            </a:extLst>
          </p:cNvPr>
          <p:cNvSpPr txBox="1"/>
          <p:nvPr/>
        </p:nvSpPr>
        <p:spPr>
          <a:xfrm>
            <a:off x="8538694" y="4035545"/>
            <a:ext cx="124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이름</a:t>
            </a:r>
            <a:r>
              <a:rPr kumimoji="1" lang="en-US" altLang="ko-KR" sz="3600" dirty="0"/>
              <a:t>!</a:t>
            </a:r>
            <a:endParaRPr kumimoji="1" lang="ko-KR" altLang="en-US" sz="3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1C0573-3EEC-B44E-8C4D-AB802F1568EF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986CE8-45D0-CC4C-AA85-17C8C1E43DDA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E9337AC-9F93-714F-8ECD-6B5A0B3534A1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917AFE0-13D8-E247-AAC2-BC875F0795F9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9CEDD3-25D5-174E-BC69-B0CBC770C2CC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F277B4-4815-194D-B9F2-48650C1D154F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D625314-898D-314D-99B7-AE5FC84AFE53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E58C78F-0784-BD4C-82A2-6586DDD880EE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7AFE53-3784-BE43-B0FD-2F0117811B73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1DB6BC-3AAA-D64E-A4E2-F8F8B0B90EA0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461E84-E4EA-BB40-A5D2-A9D68E5E2E79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38309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8632746-6C84-2E44-B81F-3FF72034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60" y="1299007"/>
            <a:ext cx="4724400" cy="4978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D37C3BC-27C7-8241-A580-29E4CFF47449}"/>
              </a:ext>
            </a:extLst>
          </p:cNvPr>
          <p:cNvSpPr/>
          <p:nvPr/>
        </p:nvSpPr>
        <p:spPr>
          <a:xfrm>
            <a:off x="4211392" y="3644721"/>
            <a:ext cx="3193960" cy="2073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5B71D2-0B11-7D47-90D8-C1208D50DD53}"/>
              </a:ext>
            </a:extLst>
          </p:cNvPr>
          <p:cNvSpPr txBox="1"/>
          <p:nvPr/>
        </p:nvSpPr>
        <p:spPr>
          <a:xfrm>
            <a:off x="4580489" y="4358304"/>
            <a:ext cx="24119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user-agent</a:t>
            </a:r>
            <a:endParaRPr kumimoji="1"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5BCD1-F8CF-3B4D-A9C2-E86FC18A2E31}"/>
              </a:ext>
            </a:extLst>
          </p:cNvPr>
          <p:cNvSpPr txBox="1"/>
          <p:nvPr/>
        </p:nvSpPr>
        <p:spPr>
          <a:xfrm>
            <a:off x="4340180" y="3775328"/>
            <a:ext cx="10070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headers</a:t>
            </a:r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8A9892-8DD0-9C47-B1E6-4F20B05F2192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186AFB-E97F-2847-999C-1386073743D8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958EB70-4721-7C4F-9CD9-D20E31BAE7C8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07A69D3-C9E1-E34B-B1ED-032D9CB40D0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D045A9-0AB2-9D44-99E5-96945AC35EC6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54A9796-C111-9D4E-854D-B6E7AC578D69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ABBD84-B289-A245-B21E-9821B19F94E3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FBCC4CB-756A-D147-9431-5194CED887E7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2BE85A-0699-1049-8FF4-39D9A90B70E6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6CD141B-342D-3D4D-9263-7D11CB41382E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88E3F-D750-C740-A285-CFBC892DF4A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915288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7DB837-0926-7D4E-856F-B88AD171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249" y="1455312"/>
            <a:ext cx="6931501" cy="53125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03B265-D387-FA45-9B27-5E594BB3BFC0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216F0C-B3C4-DE46-A6EC-746E9F4BA548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6B9EAC5-00D3-8644-965F-926DF805F65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48A7980-B15E-9A46-94B7-F0AAECA65AB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50D4A2-F729-D645-9157-2EE8D13FE3EB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8FFA7ED-90A8-6A49-87DA-9FC169288D19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5F7D2C5-904B-8145-896D-4C898834029E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AA815F4-6BE4-8F46-B8B4-4E04A9BE5D28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FB4A3E-BF3B-7F40-BF36-BAE28A829C37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F735D7C-CDC8-AD42-AD21-1544E69CDC58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22F6B6-9C48-CC40-BB50-6C3D346B97F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31638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Requests-get-headers?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E4D7D1-2C39-1A42-B24E-68818E1A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99" y="1532756"/>
            <a:ext cx="6742201" cy="37924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9292CA-7F3A-7745-8248-63524FC2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0" y="4110871"/>
            <a:ext cx="3445705" cy="25185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7D8CC3-6B94-2541-B17D-F8C941886FEA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247158-24A8-0049-B3CB-5C13F9DCF99A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CE80F0-424B-E847-A33F-552BA46B413B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6C1DC5E-EE21-7F4A-9099-F62B23C1C898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923E4A-EAF2-104D-98C8-466865E485B9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E0D5A7D-9FE9-754F-97C6-DCBB8D9AB8EF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D83CE46-6130-AD40-AD91-532DCF403506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779C7DE-38D5-FE4C-83DF-94128251BF18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4D6564-E7C1-EB45-B411-143461A5905C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FE9C52F-EB62-374D-B82C-FE2E3DF239B2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1ED75-66EB-B243-822B-F642BA437F10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5784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E62239-1D20-4847-8BFC-BF85AFE7D8D2}"/>
              </a:ext>
            </a:extLst>
          </p:cNvPr>
          <p:cNvGrpSpPr/>
          <p:nvPr/>
        </p:nvGrpSpPr>
        <p:grpSpPr>
          <a:xfrm>
            <a:off x="9565445" y="1028551"/>
            <a:ext cx="2313866" cy="4276789"/>
            <a:chOff x="7592134" y="686314"/>
            <a:chExt cx="2313866" cy="42767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D057546-4E2D-F54C-A79D-8A80AB497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2134" y="2210341"/>
              <a:ext cx="2313866" cy="21542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45EFBD-4E62-C240-9B35-444FCDAAA987}"/>
                </a:ext>
              </a:extLst>
            </p:cNvPr>
            <p:cNvSpPr txBox="1"/>
            <p:nvPr/>
          </p:nvSpPr>
          <p:spPr>
            <a:xfrm>
              <a:off x="7819966" y="4593771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125.209.222.141</a:t>
              </a:r>
              <a:endParaRPr kumimoji="1"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C498ED5-B6EB-7141-A3B3-4F3D28E8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7866" y="686314"/>
              <a:ext cx="1422400" cy="142240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5908C2A-6F8D-AD4A-AFC4-55CBD854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" y="2943447"/>
            <a:ext cx="1905000" cy="1066800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467773E0-597D-AA43-83F2-662376B161D8}"/>
              </a:ext>
            </a:extLst>
          </p:cNvPr>
          <p:cNvSpPr/>
          <p:nvPr/>
        </p:nvSpPr>
        <p:spPr>
          <a:xfrm>
            <a:off x="2531465" y="2623791"/>
            <a:ext cx="2178758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AF6958-A60F-5E49-A991-FFC64B02F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998" y="2684648"/>
            <a:ext cx="1422400" cy="1422400"/>
          </a:xfrm>
          <a:prstGeom prst="rect">
            <a:avLst/>
          </a:prstGeom>
        </p:spPr>
      </p:pic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4D0CDD6E-C62E-B047-8596-FFF1A9F79682}"/>
              </a:ext>
            </a:extLst>
          </p:cNvPr>
          <p:cNvSpPr/>
          <p:nvPr/>
        </p:nvSpPr>
        <p:spPr>
          <a:xfrm>
            <a:off x="7091916" y="2623791"/>
            <a:ext cx="2301586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9E9B59-EDD5-0740-B299-D001F077DA79}"/>
              </a:ext>
            </a:extLst>
          </p:cNvPr>
          <p:cNvSpPr txBox="1"/>
          <p:nvPr/>
        </p:nvSpPr>
        <p:spPr>
          <a:xfrm>
            <a:off x="6872112" y="1842835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7"/>
              </a:rPr>
              <a:t>https://www.naver.com</a:t>
            </a:r>
            <a:endParaRPr kumimoji="1" lang="en-US" altLang="ko-KR" dirty="0"/>
          </a:p>
          <a:p>
            <a:r>
              <a:rPr kumimoji="1" lang="ko-KR" altLang="en-US" dirty="0"/>
              <a:t>가져와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5CFF79D6-050A-9140-B786-BE8603B75B81}"/>
              </a:ext>
            </a:extLst>
          </p:cNvPr>
          <p:cNvSpPr/>
          <p:nvPr/>
        </p:nvSpPr>
        <p:spPr>
          <a:xfrm rot="10800000">
            <a:off x="7091916" y="3874828"/>
            <a:ext cx="2301586" cy="555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223723C1-A0E1-5D45-AA05-D48DBF83FA47}"/>
              </a:ext>
            </a:extLst>
          </p:cNvPr>
          <p:cNvSpPr/>
          <p:nvPr/>
        </p:nvSpPr>
        <p:spPr>
          <a:xfrm rot="10800000">
            <a:off x="2531465" y="3732550"/>
            <a:ext cx="2178758" cy="555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6566AB-1E9A-4945-8EF4-71BBF0A1BE27}"/>
              </a:ext>
            </a:extLst>
          </p:cNvPr>
          <p:cNvSpPr txBox="1"/>
          <p:nvPr/>
        </p:nvSpPr>
        <p:spPr>
          <a:xfrm>
            <a:off x="2449286" y="2092252"/>
            <a:ext cx="240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네이버에 가고 싶어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5AE62F-41AC-984B-9B96-5FA3FE5B5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462" y="4830041"/>
            <a:ext cx="1841498" cy="11543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EA1534-A066-2748-99FC-A9CD396AD7E3}"/>
              </a:ext>
            </a:extLst>
          </p:cNvPr>
          <p:cNvSpPr txBox="1"/>
          <p:nvPr/>
        </p:nvSpPr>
        <p:spPr>
          <a:xfrm>
            <a:off x="7528894" y="619956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</a:t>
            </a:r>
            <a:r>
              <a:rPr kumimoji="1" lang="ko-KR" altLang="en-US" dirty="0"/>
              <a:t>코드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72C4C-6F49-184A-AEBA-C1F084C07ED4}"/>
              </a:ext>
            </a:extLst>
          </p:cNvPr>
          <p:cNvSpPr txBox="1"/>
          <p:nvPr/>
        </p:nvSpPr>
        <p:spPr>
          <a:xfrm>
            <a:off x="3312104" y="611309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Get!</a:t>
            </a:r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D0E2B2-2A7B-F145-ADEA-746B7FC2981E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A4DD3C6-7485-2D4F-8CD7-A4AB67D1D84E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8C478D3-E1C1-3F49-8143-FD592D868069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516CD83-CE75-2C4D-A651-3031D13DA7F7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14AA763-5844-EF4B-BE35-A75596EA5294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292A83C-BF95-7443-9158-B7F95F7CADE3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4D8EA5E-343D-2643-8531-FBE691A59905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EAE45AA-58EB-0046-B9DE-EB61B4429D38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4819804-0BE1-BE4B-9508-828862AF2E4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1AF9E0-3F57-C24A-B510-B0267F5E3B86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AC8F61-4645-BE46-9055-95354BF1C497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BE193A7-D1F8-C34C-87C1-EA5E93C5A05A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13F1FA3-57A7-9947-BA4E-8745415A07EC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E01DA7-D912-F04B-BF59-15F15CF82516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CB7D93F-9C9A-4B48-9207-B7BC904DC6F8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7E99DB-315B-814C-8683-A1A4D137A429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1FA8CE-AA35-4B43-9197-6CAA524CE147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C0AB5B-175C-9C4F-ABD4-A30125FE7C6B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00782DF-E8EB-8045-A7BF-FABF11BB97C9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550D1F-6104-F84A-B8DA-B24F067B9AC0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pic>
        <p:nvPicPr>
          <p:cNvPr id="56" name="그림 55" descr="스크린샷이(가) 표시된 사진&#10;&#10;자동 생성된 설명">
            <a:extLst>
              <a:ext uri="{FF2B5EF4-FFF2-40B4-BE49-F238E27FC236}">
                <a16:creationId xmlns:a16="http://schemas.microsoft.com/office/drawing/2014/main" id="{561A1155-EB12-954E-B798-754180B58A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4849" y="4462742"/>
            <a:ext cx="2651986" cy="15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275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06CCB-D8C0-454B-B63D-4D69CE4FD52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2" y="659219"/>
            <a:ext cx="332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Requests-get-parameters?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A184FC-0A7D-E848-84A3-F5790694BB89}"/>
              </a:ext>
            </a:extLst>
          </p:cNvPr>
          <p:cNvSpPr txBox="1"/>
          <p:nvPr/>
        </p:nvSpPr>
        <p:spPr>
          <a:xfrm>
            <a:off x="1468415" y="2424224"/>
            <a:ext cx="89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search.naver.com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search.naver?sm</a:t>
            </a:r>
            <a:r>
              <a:rPr kumimoji="1" lang="en" altLang="ko-KR" dirty="0"/>
              <a:t>=</a:t>
            </a:r>
            <a:r>
              <a:rPr kumimoji="1" lang="en" altLang="ko-KR" dirty="0" err="1"/>
              <a:t>top_hty&amp;fbm</a:t>
            </a:r>
            <a:r>
              <a:rPr kumimoji="1" lang="en" altLang="ko-KR" dirty="0"/>
              <a:t>=1&amp;ie=utf8&amp;query</a:t>
            </a:r>
            <a:r>
              <a:rPr kumimoji="1" lang="en-US" altLang="ko-KR" dirty="0"/>
              <a:t>=</a:t>
            </a:r>
            <a:r>
              <a:rPr kumimoji="1" lang="ko-KR" altLang="en-US" dirty="0"/>
              <a:t>조영민</a:t>
            </a: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1BC49A63-74C5-C54A-888C-37A4D4294900}"/>
              </a:ext>
            </a:extLst>
          </p:cNvPr>
          <p:cNvSpPr/>
          <p:nvPr/>
        </p:nvSpPr>
        <p:spPr>
          <a:xfrm>
            <a:off x="5476889" y="2374974"/>
            <a:ext cx="4794162" cy="4678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B7089912-D43D-9848-AD38-12120396E6A3}"/>
              </a:ext>
            </a:extLst>
          </p:cNvPr>
          <p:cNvSpPr/>
          <p:nvPr/>
        </p:nvSpPr>
        <p:spPr>
          <a:xfrm>
            <a:off x="7676707" y="2962569"/>
            <a:ext cx="467832" cy="4731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A4557-18B7-764B-8DE0-25DBC83F5F6C}"/>
              </a:ext>
            </a:extLst>
          </p:cNvPr>
          <p:cNvSpPr txBox="1"/>
          <p:nvPr/>
        </p:nvSpPr>
        <p:spPr>
          <a:xfrm>
            <a:off x="7575952" y="3592370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</a:t>
            </a:r>
            <a:endParaRPr kumimoji="1"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6E6160-8276-F84C-A61B-D156E01A13C5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1BCEA96-6C44-994C-BE26-5B57538C210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B407FDF-CEA4-9D49-92CA-6B1653387C78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96A22C-2E1D-5949-B6DB-ABB80C81C725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11BD0A8-8BD0-DC46-9289-618776059022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0C5EDF5-F503-1C4F-BF19-100C634D2D8A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6E9D578-197A-C444-A851-C9A412FE0E1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C92926-7664-C44B-9010-EE0BA7E49779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8FDC0D6-3645-AB46-BBAB-878DC9D8207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A45B8-8DAD-0A49-828E-17609DD97FF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28955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06CCB-D8C0-454B-B63D-4D69CE4FD52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2" y="659219"/>
            <a:ext cx="332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Requests-get-parameters?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D93B37F-1D37-DC46-B817-D9FB5553B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67" y="1194256"/>
            <a:ext cx="9996465" cy="4901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36F098-EAC9-014E-A49E-055843B1E97A}"/>
              </a:ext>
            </a:extLst>
          </p:cNvPr>
          <p:cNvSpPr txBox="1"/>
          <p:nvPr/>
        </p:nvSpPr>
        <p:spPr>
          <a:xfrm>
            <a:off x="243824" y="6312970"/>
            <a:ext cx="119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search.naver.com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search.naver?where</a:t>
            </a:r>
            <a:r>
              <a:rPr kumimoji="1" lang="en" altLang="ko-KR" dirty="0"/>
              <a:t>=</a:t>
            </a:r>
            <a:r>
              <a:rPr kumimoji="1" lang="en" altLang="ko-KR" dirty="0" err="1"/>
              <a:t>post&amp;sm</a:t>
            </a:r>
            <a:r>
              <a:rPr kumimoji="1" lang="en" altLang="ko-KR" dirty="0"/>
              <a:t>=</a:t>
            </a:r>
            <a:r>
              <a:rPr kumimoji="1" lang="en" altLang="ko-KR" dirty="0" err="1"/>
              <a:t>tab_jum&amp;query</a:t>
            </a:r>
            <a:r>
              <a:rPr kumimoji="1" lang="en" altLang="ko-KR" dirty="0"/>
              <a:t>=%EC%A1%B0%EC%98%81%EB%AF%BC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74101E-21B2-A042-8EF8-C57D38BB2D8D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4265471-B07F-4A41-94FE-68740A7EDD97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1BEDC9B-A27F-5942-8AA7-62221BDE18CF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30007C-0EC5-9447-896B-C71145B956E0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6DD34FE-6388-554C-8C85-F84998477DD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03F8169-4057-A740-B438-658096C81083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BFDD9D3-7FA9-854C-A2B8-24607A1CE4A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16B5CD-98EF-0844-B0B5-C21161EBCD30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808B133-F03E-5243-9778-84D0A8C15A6E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76653-ABD5-4543-8626-CC8F979C93B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0934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06CCB-D8C0-454B-B63D-4D69CE4FD52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2" y="659219"/>
            <a:ext cx="332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Requests-get-parameters?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D930E4-8024-0648-90FB-CA5C90EB6EE0}"/>
              </a:ext>
            </a:extLst>
          </p:cNvPr>
          <p:cNvSpPr txBox="1"/>
          <p:nvPr/>
        </p:nvSpPr>
        <p:spPr>
          <a:xfrm>
            <a:off x="224923" y="2384914"/>
            <a:ext cx="119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search.naver.com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search.naver?where</a:t>
            </a:r>
            <a:r>
              <a:rPr kumimoji="1" lang="en" altLang="ko-KR" dirty="0"/>
              <a:t>=</a:t>
            </a:r>
            <a:r>
              <a:rPr kumimoji="1" lang="en" altLang="ko-KR" dirty="0" err="1"/>
              <a:t>post&amp;sm</a:t>
            </a:r>
            <a:r>
              <a:rPr kumimoji="1" lang="en" altLang="ko-KR" dirty="0"/>
              <a:t>=</a:t>
            </a:r>
            <a:r>
              <a:rPr kumimoji="1" lang="en" altLang="ko-KR" dirty="0" err="1"/>
              <a:t>tab_jum&amp;query</a:t>
            </a:r>
            <a:r>
              <a:rPr kumimoji="1" lang="en" altLang="ko-KR" dirty="0"/>
              <a:t>=%EC%A1%B0%EC%98%81%EB%AF%BC</a:t>
            </a:r>
            <a:endParaRPr kumimoji="1"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524C43-263F-B74C-B40D-566DBFA7DABB}"/>
              </a:ext>
            </a:extLst>
          </p:cNvPr>
          <p:cNvSpPr txBox="1"/>
          <p:nvPr/>
        </p:nvSpPr>
        <p:spPr>
          <a:xfrm>
            <a:off x="1708216" y="4312655"/>
            <a:ext cx="856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search.naver.com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search.naver?where</a:t>
            </a:r>
            <a:r>
              <a:rPr kumimoji="1" lang="en" altLang="ko-KR" dirty="0"/>
              <a:t>=</a:t>
            </a:r>
            <a:r>
              <a:rPr kumimoji="1" lang="en" altLang="ko-KR" dirty="0" err="1"/>
              <a:t>post&amp;sm</a:t>
            </a:r>
            <a:r>
              <a:rPr kumimoji="1" lang="en" altLang="ko-KR" dirty="0"/>
              <a:t>=</a:t>
            </a:r>
            <a:r>
              <a:rPr kumimoji="1" lang="en" altLang="ko-KR" dirty="0" err="1"/>
              <a:t>tab_jum&amp;query</a:t>
            </a:r>
            <a:r>
              <a:rPr kumimoji="1" lang="en-US" altLang="ko-KR" dirty="0"/>
              <a:t>=</a:t>
            </a:r>
            <a:r>
              <a:rPr kumimoji="1" lang="ko-KR" altLang="en-US" dirty="0"/>
              <a:t>조영민</a:t>
            </a: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D5B0CC1-01C5-CE41-9592-473F78E438B9}"/>
              </a:ext>
            </a:extLst>
          </p:cNvPr>
          <p:cNvSpPr/>
          <p:nvPr/>
        </p:nvSpPr>
        <p:spPr>
          <a:xfrm rot="5400000">
            <a:off x="6053071" y="3348784"/>
            <a:ext cx="132652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61C6AD34-0B8C-D049-B72A-4FAD43C46E99}"/>
              </a:ext>
            </a:extLst>
          </p:cNvPr>
          <p:cNvSpPr/>
          <p:nvPr/>
        </p:nvSpPr>
        <p:spPr>
          <a:xfrm rot="16200000">
            <a:off x="4812406" y="3348784"/>
            <a:ext cx="132652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C1BFF-2833-C443-B580-8277CB37D354}"/>
              </a:ext>
            </a:extLst>
          </p:cNvPr>
          <p:cNvSpPr txBox="1"/>
          <p:nvPr/>
        </p:nvSpPr>
        <p:spPr>
          <a:xfrm>
            <a:off x="7753082" y="338714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UTF-8 decoding</a:t>
            </a:r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C618F4-A9EB-DC43-82F0-EF4A00B0FC51}"/>
              </a:ext>
            </a:extLst>
          </p:cNvPr>
          <p:cNvSpPr txBox="1"/>
          <p:nvPr/>
        </p:nvSpPr>
        <p:spPr>
          <a:xfrm>
            <a:off x="2744902" y="3348783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UTF-8 encoding</a:t>
            </a:r>
            <a:endParaRPr kumimoji="1"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CEEBD5-737E-0B45-8B18-A88110355B93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8B582FC-922B-F04C-9373-9DF4C9589C38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83ABB74-6D4B-C44A-8A41-7E020F967C93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3D2BCB-4456-4F47-BBEA-B97378E611E2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1C0EF1C-72EB-7146-9151-FE0BBAE91967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268707C-AFBA-C641-90CF-420DB94FA867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394C5BF-24D8-3A4A-930C-A40B6D40665F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A71EC-73FA-0F46-878C-0F6D12A2AA7E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AF11008-D592-B448-85EE-30C05DFD558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538090-A047-7B49-9829-36E438838D1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843966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06CCB-D8C0-454B-B63D-4D69CE4FD52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2" y="659219"/>
            <a:ext cx="332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Requests-get-parameters?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C0366-7A1B-4945-808D-AE366C575800}"/>
              </a:ext>
            </a:extLst>
          </p:cNvPr>
          <p:cNvSpPr txBox="1"/>
          <p:nvPr/>
        </p:nvSpPr>
        <p:spPr>
          <a:xfrm>
            <a:off x="1427652" y="485533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Get!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6A0CB-64B4-594F-BB1F-46804CC0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935" y="1192544"/>
            <a:ext cx="6768129" cy="56654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F27A1DF-13AF-1D47-8ECA-76FDBEE8AF59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1946A82-3A2C-894F-AC76-12831F62023E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EDC4968-A5CD-5749-A065-1E4CC4014FD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E72A4-690D-9A4C-A4EA-01463005AC54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5B4EF-7C09-1D40-BBBA-68D07D27EA21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193EBA8-363D-6546-8BA1-6E361EA7A9A1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F21EBD9-09A1-794E-8436-B51C1EE9970C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CAE679-63F6-794F-9E2D-A7D90B40EA07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4415E02-17B0-514C-B6EB-09B7E1F9DEB6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5DB54C-5DF7-7243-9ABD-8804EB3B8BC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39956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06CCB-D8C0-454B-B63D-4D69CE4FD52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2" y="659219"/>
            <a:ext cx="332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Requests-get-parameters?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F098-EAC9-014E-A49E-055843B1E97A}"/>
              </a:ext>
            </a:extLst>
          </p:cNvPr>
          <p:cNvSpPr txBox="1"/>
          <p:nvPr/>
        </p:nvSpPr>
        <p:spPr>
          <a:xfrm>
            <a:off x="1234444" y="6275096"/>
            <a:ext cx="972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search.naver.com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search.naver?where</a:t>
            </a:r>
            <a:r>
              <a:rPr kumimoji="1" lang="en" altLang="ko-KR" dirty="0"/>
              <a:t>=</a:t>
            </a:r>
            <a:r>
              <a:rPr kumimoji="1" lang="en" altLang="ko-KR" dirty="0" err="1"/>
              <a:t>post&amp;sm</a:t>
            </a:r>
            <a:r>
              <a:rPr kumimoji="1" lang="en" altLang="ko-KR" dirty="0"/>
              <a:t>=</a:t>
            </a:r>
            <a:r>
              <a:rPr kumimoji="1" lang="en" altLang="ko-KR" dirty="0" err="1"/>
              <a:t>tab_jum&amp;query</a:t>
            </a:r>
            <a:r>
              <a:rPr kumimoji="1" lang="en-US" altLang="ko-KR" dirty="0"/>
              <a:t>=</a:t>
            </a:r>
            <a:r>
              <a:rPr kumimoji="1" lang="ko-KR" altLang="en-US" dirty="0"/>
              <a:t>데이터사이언스랩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93EDA-B27F-624C-A932-0C38B6B4C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90"/>
          <a:stretch/>
        </p:blipFill>
        <p:spPr>
          <a:xfrm>
            <a:off x="1204129" y="1221691"/>
            <a:ext cx="9753426" cy="48424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7FAB51-6EF3-D94B-BC19-FC090B8EB6C4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FDD1FF4-7DFF-0740-9149-A4E58451F5B8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D719BD3-EE6B-0B46-BD58-5494884C6C33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E3EAD3-D95B-6648-A9DF-7BDB642DB5F6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C2A0C39-9D98-7543-AF93-6FF420A87450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D1460CD-F2B4-7F4A-9E68-239F397EA5A3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C7D1C45-BC64-B44D-B57A-1D74FE572D66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DFC915-7C9D-1D42-93C4-0F7232F6EBD0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4CF3A11-6FFD-6F42-82B1-BA7E39E63EAA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2A370-4837-6943-9D84-60D2A8BC6D56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5351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06CCB-D8C0-454B-B63D-4D69CE4FD52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2" y="659219"/>
            <a:ext cx="332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Requests-get-parameters?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C0366-7A1B-4945-808D-AE366C575800}"/>
              </a:ext>
            </a:extLst>
          </p:cNvPr>
          <p:cNvSpPr txBox="1"/>
          <p:nvPr/>
        </p:nvSpPr>
        <p:spPr>
          <a:xfrm>
            <a:off x="1427652" y="485533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Get!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139FD5-9ACE-3342-8780-1D76EABB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469" y="1187582"/>
            <a:ext cx="6759062" cy="56704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FCF9079-397C-6149-B95C-035C1358CE61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84D1CB7-BD85-AF44-8F0E-524E0BB0C77C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CF7206C-7D5E-2A4A-A3EF-260EE5F9C109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A59381-426A-E047-90F2-7D53A422CE02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04FAFC9-86CB-6F47-AB73-CD36E62717AA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FE62AD6-16AC-0C45-A62E-34446C731704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83019D0-3FC0-894A-B873-200CE355DFB8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4D7149-D45E-4B4B-AFC7-25090667CC87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A936885-0FCB-7B44-9D68-F680EC3C77A3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367D3C-ABAC-AC4F-8EB7-1ED24EBC92C1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82727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06CCB-D8C0-454B-B63D-4D69CE4FD52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2" y="659219"/>
            <a:ext cx="332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Requests-get-parameters?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A184FC-0A7D-E848-84A3-F5790694BB89}"/>
              </a:ext>
            </a:extLst>
          </p:cNvPr>
          <p:cNvSpPr txBox="1"/>
          <p:nvPr/>
        </p:nvSpPr>
        <p:spPr>
          <a:xfrm>
            <a:off x="1468415" y="2424224"/>
            <a:ext cx="89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search.naver.com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search.naver?sm</a:t>
            </a:r>
            <a:r>
              <a:rPr kumimoji="1" lang="en" altLang="ko-KR" dirty="0"/>
              <a:t>=</a:t>
            </a:r>
            <a:r>
              <a:rPr kumimoji="1" lang="en" altLang="ko-KR" dirty="0" err="1"/>
              <a:t>top_hty&amp;fbm</a:t>
            </a:r>
            <a:r>
              <a:rPr kumimoji="1" lang="en" altLang="ko-KR" dirty="0"/>
              <a:t>=1&amp;ie=utf8&amp;query</a:t>
            </a:r>
            <a:r>
              <a:rPr kumimoji="1" lang="en-US" altLang="ko-KR" dirty="0"/>
              <a:t>=</a:t>
            </a:r>
            <a:r>
              <a:rPr kumimoji="1" lang="ko-KR" altLang="en-US" dirty="0"/>
              <a:t>조영민</a:t>
            </a: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1BC49A63-74C5-C54A-888C-37A4D4294900}"/>
              </a:ext>
            </a:extLst>
          </p:cNvPr>
          <p:cNvSpPr/>
          <p:nvPr/>
        </p:nvSpPr>
        <p:spPr>
          <a:xfrm>
            <a:off x="5476889" y="2374974"/>
            <a:ext cx="4794162" cy="4678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B7089912-D43D-9848-AD38-12120396E6A3}"/>
              </a:ext>
            </a:extLst>
          </p:cNvPr>
          <p:cNvSpPr/>
          <p:nvPr/>
        </p:nvSpPr>
        <p:spPr>
          <a:xfrm>
            <a:off x="7676707" y="2962569"/>
            <a:ext cx="467832" cy="4731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A4557-18B7-764B-8DE0-25DBC83F5F6C}"/>
              </a:ext>
            </a:extLst>
          </p:cNvPr>
          <p:cNvSpPr txBox="1"/>
          <p:nvPr/>
        </p:nvSpPr>
        <p:spPr>
          <a:xfrm>
            <a:off x="7575952" y="3592370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1EEC56-0AC0-B642-8F61-B709C6D17F30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A433F6-8F9E-A440-8FD5-C1BA2DDF9C1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14E1567-CAD3-4F47-AA7E-22CBD7961120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17846C-048A-B540-AA94-4859F088F097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E6FA8E1-92CB-2849-9186-300D1CE66546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250C916-AF04-9543-9DBC-506283A9802D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62709C5-262C-CA47-BA3A-BA9FE5B0412C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4AE3FB-D662-F74C-BA8F-18B43544E693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66B774F-4C67-7D40-A459-8616FD5660F8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8C5383-DEBE-0246-973D-53FC3DA8A2E5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073517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06CCB-D8C0-454B-B63D-4D69CE4FD52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2" y="659219"/>
            <a:ext cx="332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Requests-get-parameters?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A77372-49E3-E341-9E11-200AE32CC87A}"/>
              </a:ext>
            </a:extLst>
          </p:cNvPr>
          <p:cNvSpPr txBox="1"/>
          <p:nvPr/>
        </p:nvSpPr>
        <p:spPr>
          <a:xfrm>
            <a:off x="1468415" y="2424224"/>
            <a:ext cx="4195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https://search.naver.com/search.naver?</a:t>
            </a:r>
          </a:p>
          <a:p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D5F4AF-93AA-B340-B1FC-7601689F72C0}"/>
              </a:ext>
            </a:extLst>
          </p:cNvPr>
          <p:cNvSpPr txBox="1"/>
          <p:nvPr/>
        </p:nvSpPr>
        <p:spPr>
          <a:xfrm>
            <a:off x="5571686" y="2885889"/>
            <a:ext cx="1830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 err="1"/>
              <a:t>sm</a:t>
            </a:r>
            <a:r>
              <a:rPr kumimoji="1" lang="en" altLang="ko-KR" dirty="0"/>
              <a:t>=</a:t>
            </a:r>
            <a:r>
              <a:rPr kumimoji="1" lang="en" altLang="ko-KR" dirty="0" err="1"/>
              <a:t>top_hty</a:t>
            </a:r>
            <a:r>
              <a:rPr kumimoji="1" lang="en" altLang="ko-KR" dirty="0"/>
              <a:t> &amp;</a:t>
            </a:r>
          </a:p>
          <a:p>
            <a:endParaRPr kumimoji="1" lang="en" altLang="ko-KR" dirty="0"/>
          </a:p>
          <a:p>
            <a:r>
              <a:rPr kumimoji="1" lang="en" altLang="ko-KR" dirty="0" err="1"/>
              <a:t>fbm</a:t>
            </a:r>
            <a:r>
              <a:rPr kumimoji="1" lang="en" altLang="ko-KR" dirty="0"/>
              <a:t>=1 &amp;</a:t>
            </a:r>
          </a:p>
          <a:p>
            <a:endParaRPr kumimoji="1" lang="en" altLang="ko-KR" dirty="0"/>
          </a:p>
          <a:p>
            <a:r>
              <a:rPr kumimoji="1" lang="en" altLang="ko-KR" dirty="0" err="1"/>
              <a:t>ie</a:t>
            </a:r>
            <a:r>
              <a:rPr kumimoji="1" lang="en" altLang="ko-KR" dirty="0"/>
              <a:t>=utf8 &amp;</a:t>
            </a:r>
          </a:p>
          <a:p>
            <a:endParaRPr kumimoji="1" lang="en" altLang="ko-KR" dirty="0"/>
          </a:p>
          <a:p>
            <a:r>
              <a:rPr kumimoji="1" lang="en" altLang="ko-KR" dirty="0"/>
              <a:t>query</a:t>
            </a:r>
            <a:r>
              <a:rPr kumimoji="1" lang="en-US" altLang="ko-KR" dirty="0"/>
              <a:t>=</a:t>
            </a:r>
            <a:r>
              <a:rPr kumimoji="1" lang="ko-KR" altLang="en-US" dirty="0"/>
              <a:t>조영민</a:t>
            </a: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05D7D75E-C36B-CF43-A12F-74BFEA821F01}"/>
              </a:ext>
            </a:extLst>
          </p:cNvPr>
          <p:cNvSpPr/>
          <p:nvPr/>
        </p:nvSpPr>
        <p:spPr>
          <a:xfrm>
            <a:off x="1468415" y="2333040"/>
            <a:ext cx="4103270" cy="4678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0D0834F-5CFD-5B4A-9358-D98D7DDD9031}"/>
              </a:ext>
            </a:extLst>
          </p:cNvPr>
          <p:cNvSpPr/>
          <p:nvPr/>
        </p:nvSpPr>
        <p:spPr>
          <a:xfrm>
            <a:off x="5571685" y="2885888"/>
            <a:ext cx="1614726" cy="2031323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아래쪽 화살표[D] 33">
            <a:extLst>
              <a:ext uri="{FF2B5EF4-FFF2-40B4-BE49-F238E27FC236}">
                <a16:creationId xmlns:a16="http://schemas.microsoft.com/office/drawing/2014/main" id="{82BCD0F2-5356-1145-B459-E08CCACC1CDD}"/>
              </a:ext>
            </a:extLst>
          </p:cNvPr>
          <p:cNvSpPr/>
          <p:nvPr/>
        </p:nvSpPr>
        <p:spPr>
          <a:xfrm>
            <a:off x="3210179" y="2955851"/>
            <a:ext cx="467832" cy="4731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FAEB9-C385-A943-B392-D871EA360A51}"/>
              </a:ext>
            </a:extLst>
          </p:cNvPr>
          <p:cNvSpPr txBox="1"/>
          <p:nvPr/>
        </p:nvSpPr>
        <p:spPr>
          <a:xfrm>
            <a:off x="2843610" y="3585036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Main URL</a:t>
            </a:r>
            <a:endParaRPr kumimoji="1" lang="ko-KR" altLang="en-US" dirty="0"/>
          </a:p>
        </p:txBody>
      </p: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5F97A99B-88D1-1E49-88A5-A4AA0A026862}"/>
              </a:ext>
            </a:extLst>
          </p:cNvPr>
          <p:cNvSpPr/>
          <p:nvPr/>
        </p:nvSpPr>
        <p:spPr>
          <a:xfrm rot="16200000">
            <a:off x="7404978" y="3555084"/>
            <a:ext cx="467832" cy="4731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6A0E9-4168-0149-9337-E38EE6B9BC33}"/>
              </a:ext>
            </a:extLst>
          </p:cNvPr>
          <p:cNvSpPr txBox="1"/>
          <p:nvPr/>
        </p:nvSpPr>
        <p:spPr>
          <a:xfrm>
            <a:off x="8147850" y="3606992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parameters</a:t>
            </a:r>
            <a:endParaRPr kumimoji="1"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86CF50-5C6F-D440-9F6F-D17F6C015321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B62BC3D-81BF-AA4F-BE6D-227C9DC5EF58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760B56-CFC1-5547-861F-B381D0F1F3F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B8DEF2-233B-594D-8540-537A517B9AB5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21ADD6-AD22-0049-8C7F-3C0D3131A13F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CD61AF8-141B-744E-8A49-7AA7D908BF05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593A4D6-395A-6C45-827C-9D6D4C739488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C5DF62-E4BB-1948-9132-D8CE01BB3B6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80D9FD0-AC0C-8244-BC7B-09D12BCA8544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1E115C-F3F3-7C47-A9C3-136CCA34D4E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037777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06CCB-D8C0-454B-B63D-4D69CE4FD524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94DDD-EC71-AB41-B80F-D1CB76C8B22D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D966F-16DB-1540-9B8A-93D45D44EA53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6851-32A4-5C43-85CF-0191E1969E5F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ED5362-08C9-B642-A0D6-33B8EC86A3C9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2C3B9-23EB-B741-ADA7-798ECBC5D281}"/>
              </a:ext>
            </a:extLst>
          </p:cNvPr>
          <p:cNvSpPr txBox="1"/>
          <p:nvPr/>
        </p:nvSpPr>
        <p:spPr>
          <a:xfrm>
            <a:off x="714372" y="659219"/>
            <a:ext cx="332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Requests-get-parameters?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9388F-5B0B-8E4A-8EB2-0ED8BAD12DE8}"/>
              </a:ext>
            </a:extLst>
          </p:cNvPr>
          <p:cNvSpPr txBox="1"/>
          <p:nvPr/>
        </p:nvSpPr>
        <p:spPr>
          <a:xfrm>
            <a:off x="1519707" y="1223493"/>
            <a:ext cx="352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Better way to input parameters!</a:t>
            </a:r>
            <a:endParaRPr kumimoji="1"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D5235C3-76DB-BD45-8318-C684B31C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55" y="1692663"/>
            <a:ext cx="6104489" cy="51653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A3B82A-2B60-1D42-A801-3A35D5E41092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39E030D-FD0D-E044-83A5-B3FAFCDEF18D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B519841-8F8C-8149-BEF5-E47F9C3CC97C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5542BA-7F61-7446-AB24-6AD2681FA5A4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24C2B2B-20CB-9E45-AA92-BD1C2B9A5ED3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F5FF4FE-DE29-B045-8D99-3B16836DB376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EDA6BE-6E8B-F043-989E-DA8BE5EF725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EA6EA0-5711-B945-B6D2-45DAB824F7C8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47F4268-2A99-FB4D-BDE7-8D4A675E4357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703863-83F4-1D47-AE83-D21333A90721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408429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5AF80C0-2601-614A-AD0B-ABFF819AB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31" y="2725981"/>
            <a:ext cx="1984347" cy="2544630"/>
          </a:xfrm>
          <a:prstGeom prst="rect">
            <a:avLst/>
          </a:prstGeom>
        </p:spPr>
      </p:pic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5CB73309-F9B0-EB44-927C-5F96FE8F31EE}"/>
              </a:ext>
            </a:extLst>
          </p:cNvPr>
          <p:cNvSpPr/>
          <p:nvPr/>
        </p:nvSpPr>
        <p:spPr>
          <a:xfrm>
            <a:off x="4851293" y="3429000"/>
            <a:ext cx="2283603" cy="520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80638A-A9FF-7642-9BA0-49BDCC29F8BC}"/>
              </a:ext>
            </a:extLst>
          </p:cNvPr>
          <p:cNvSpPr txBox="1"/>
          <p:nvPr/>
        </p:nvSpPr>
        <p:spPr>
          <a:xfrm>
            <a:off x="5465884" y="2971773"/>
            <a:ext cx="126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post </a:t>
            </a:r>
            <a:r>
              <a:rPr kumimoji="1" lang="ko-KR" altLang="en-US" dirty="0"/>
              <a:t>명령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98BBE4-D735-034E-8AA7-459D63AB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111" y="2971772"/>
            <a:ext cx="2794866" cy="978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3913C-E254-2C4D-B600-20A01330D5AD}"/>
              </a:ext>
            </a:extLst>
          </p:cNvPr>
          <p:cNvSpPr txBox="1"/>
          <p:nvPr/>
        </p:nvSpPr>
        <p:spPr>
          <a:xfrm>
            <a:off x="9118242" y="42757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논문제목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0452D1-4126-B94F-8061-F7B8AF8D669A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F936815-48B4-7A46-8DA3-6EDA63DE626C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9C8622C-494E-6E44-BB78-CA7A2FE222FB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71885-B775-EA42-98AD-0E4DC984827E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2E22BC-03E4-7849-9E23-E7703F822B6D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A950604-436B-5943-910C-873CFC37C3DB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655DCBB-A91D-F642-BA1F-300D00EEE35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42E37E-584C-3F43-B729-5D3110B8D068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F55EECD-B428-6C46-84AF-1D2E7F5E87F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43E06E-50F4-AE48-BB8C-48773B071645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627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들어가기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E62239-1D20-4847-8BFC-BF85AFE7D8D2}"/>
              </a:ext>
            </a:extLst>
          </p:cNvPr>
          <p:cNvGrpSpPr/>
          <p:nvPr/>
        </p:nvGrpSpPr>
        <p:grpSpPr>
          <a:xfrm>
            <a:off x="9565445" y="1028551"/>
            <a:ext cx="2313866" cy="4276789"/>
            <a:chOff x="7592134" y="686314"/>
            <a:chExt cx="2313866" cy="42767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D057546-4E2D-F54C-A79D-8A80AB497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2134" y="2210341"/>
              <a:ext cx="2313866" cy="21542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45EFBD-4E62-C240-9B35-444FCDAAA987}"/>
                </a:ext>
              </a:extLst>
            </p:cNvPr>
            <p:cNvSpPr txBox="1"/>
            <p:nvPr/>
          </p:nvSpPr>
          <p:spPr>
            <a:xfrm>
              <a:off x="7819966" y="4593771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125.209.222.141</a:t>
              </a:r>
              <a:endParaRPr kumimoji="1"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C498ED5-B6EB-7141-A3B3-4F3D28E8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7866" y="686314"/>
              <a:ext cx="1422400" cy="142240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5908C2A-6F8D-AD4A-AFC4-55CBD854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6" y="2943447"/>
            <a:ext cx="1905000" cy="1066800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467773E0-597D-AA43-83F2-662376B161D8}"/>
              </a:ext>
            </a:extLst>
          </p:cNvPr>
          <p:cNvSpPr/>
          <p:nvPr/>
        </p:nvSpPr>
        <p:spPr>
          <a:xfrm>
            <a:off x="2531465" y="2623791"/>
            <a:ext cx="2178758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4D0CDD6E-C62E-B047-8596-FFF1A9F79682}"/>
              </a:ext>
            </a:extLst>
          </p:cNvPr>
          <p:cNvSpPr/>
          <p:nvPr/>
        </p:nvSpPr>
        <p:spPr>
          <a:xfrm>
            <a:off x="7091916" y="2623791"/>
            <a:ext cx="2301586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9E9B59-EDD5-0740-B299-D001F077DA79}"/>
              </a:ext>
            </a:extLst>
          </p:cNvPr>
          <p:cNvSpPr txBox="1"/>
          <p:nvPr/>
        </p:nvSpPr>
        <p:spPr>
          <a:xfrm>
            <a:off x="6872112" y="1842835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6"/>
              </a:rPr>
              <a:t>https://www.naver.com</a:t>
            </a:r>
            <a:endParaRPr kumimoji="1" lang="en-US" altLang="ko-KR" dirty="0"/>
          </a:p>
          <a:p>
            <a:r>
              <a:rPr kumimoji="1" lang="ko-KR" altLang="en-US" dirty="0"/>
              <a:t>가져와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5CFF79D6-050A-9140-B786-BE8603B75B81}"/>
              </a:ext>
            </a:extLst>
          </p:cNvPr>
          <p:cNvSpPr/>
          <p:nvPr/>
        </p:nvSpPr>
        <p:spPr>
          <a:xfrm rot="10800000">
            <a:off x="7091916" y="3874828"/>
            <a:ext cx="2301586" cy="555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223723C1-A0E1-5D45-AA05-D48DBF83FA47}"/>
              </a:ext>
            </a:extLst>
          </p:cNvPr>
          <p:cNvSpPr/>
          <p:nvPr/>
        </p:nvSpPr>
        <p:spPr>
          <a:xfrm rot="10800000">
            <a:off x="2531465" y="3732550"/>
            <a:ext cx="2178758" cy="555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6566AB-1E9A-4945-8EF4-71BBF0A1BE27}"/>
              </a:ext>
            </a:extLst>
          </p:cNvPr>
          <p:cNvSpPr txBox="1"/>
          <p:nvPr/>
        </p:nvSpPr>
        <p:spPr>
          <a:xfrm>
            <a:off x="2449286" y="2092252"/>
            <a:ext cx="240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네이버에 가고 싶어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5AE62F-41AC-984B-9B96-5FA3FE5B5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5462" y="4830041"/>
            <a:ext cx="1841498" cy="11543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EA1534-A066-2748-99FC-A9CD396AD7E3}"/>
              </a:ext>
            </a:extLst>
          </p:cNvPr>
          <p:cNvSpPr txBox="1"/>
          <p:nvPr/>
        </p:nvSpPr>
        <p:spPr>
          <a:xfrm>
            <a:off x="7528894" y="619956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</a:t>
            </a:r>
            <a:r>
              <a:rPr kumimoji="1" lang="ko-KR" altLang="en-US" dirty="0"/>
              <a:t>코드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72C4C-6F49-184A-AEBA-C1F084C07ED4}"/>
              </a:ext>
            </a:extLst>
          </p:cNvPr>
          <p:cNvSpPr txBox="1"/>
          <p:nvPr/>
        </p:nvSpPr>
        <p:spPr>
          <a:xfrm>
            <a:off x="3312104" y="611309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Get!</a:t>
            </a:r>
            <a:endParaRPr kumimoji="1"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42B14EB-47CB-004E-B010-9B350F18C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8559" y="2414217"/>
            <a:ext cx="1847924" cy="18479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88091F9-A824-2641-B1E0-5215E379A19C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24427F4-3936-4145-ABFF-BE6F1FC7C68E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B3D31A2-A6C5-8947-B928-E30250F44F43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D0DFA6A-0081-C940-8279-04A139131D33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0647C81-9BB1-1F4E-8E6A-6B5127B083D6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51CB6E9-3360-AE4B-94A7-2014F14D944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85F7559-D89B-124A-AC0B-A7D5E989484A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CF30480-DC1A-144F-8205-AA14DDBD3C36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DEFBB01-3527-8C46-95E0-109160CF9250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247DC3-73FE-FC47-B64B-E23DF9E84DC0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A1C8B0-D594-724C-8BAE-AFB0F951EE0D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E1A46B5-2905-DD4B-92F8-FA3FF8F98CCF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261A0C-49F4-1C4E-A54B-AE2C41962F66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43EEB1-3E8C-D846-9AD1-ACF3A37E1FFC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93B4923-0D3F-4C47-9EA0-B7FF1241BB9B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211B87B-59C6-3E42-99E6-8810C7FFF208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A2719A0-55A1-734D-A6ED-FB3CC75E658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6FE187-DC7D-DA48-99CE-C45A92ECA9E8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B7B7A8F-D8BE-0646-B183-87A89AF0175B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2F7E72-4D98-9549-8D29-FDE315407806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  <p:pic>
        <p:nvPicPr>
          <p:cNvPr id="57" name="그림 56" descr="스크린샷이(가) 표시된 사진&#10;&#10;자동 생성된 설명">
            <a:extLst>
              <a:ext uri="{FF2B5EF4-FFF2-40B4-BE49-F238E27FC236}">
                <a16:creationId xmlns:a16="http://schemas.microsoft.com/office/drawing/2014/main" id="{0CE32849-3EFF-F54D-9F3E-47D5D1760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4849" y="4462742"/>
            <a:ext cx="2651986" cy="15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21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A17592A-F819-9F43-88FD-0D134449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406469"/>
            <a:ext cx="7556500" cy="5105400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DE9AE2B8-B831-EB46-ACB7-1BD1B5836216}"/>
              </a:ext>
            </a:extLst>
          </p:cNvPr>
          <p:cNvSpPr/>
          <p:nvPr/>
        </p:nvSpPr>
        <p:spPr>
          <a:xfrm>
            <a:off x="5224284" y="4536718"/>
            <a:ext cx="871715" cy="2575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08AF6F-23D1-3241-82C8-8823D6D2C0C6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13479B-A2FF-AD49-8BA6-0A0207FF78C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C8286A0-82CD-664C-8D45-16E4C7AEE9E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ACA9E4-3CD7-EC45-A9E6-1C7DCBC5514C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D6E5499-7D42-B24C-ADBA-A4D7445C66B4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C769E05-664F-C04D-86DA-8385DFE316A6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ADD309-D663-2C4D-B12A-B342A8B2296B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6D318B-45EC-2F4D-B185-D59F17FB1559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9D1F41-1C4E-704E-A4B9-3411AE47BAEB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8C62CE-5B24-CE4E-AF9A-5AD1AA70E33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828059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202CB-3B61-494A-B742-DFE41598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01" y="1230597"/>
            <a:ext cx="7777197" cy="5264564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75F01512-F5D9-7541-945D-7F8197AAFDAB}"/>
              </a:ext>
            </a:extLst>
          </p:cNvPr>
          <p:cNvSpPr/>
          <p:nvPr/>
        </p:nvSpPr>
        <p:spPr>
          <a:xfrm>
            <a:off x="2211328" y="5116582"/>
            <a:ext cx="1466683" cy="25830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230D48-B5C7-8043-8E1B-CDC5CD7C0DE6}"/>
              </a:ext>
            </a:extLst>
          </p:cNvPr>
          <p:cNvSpPr txBox="1"/>
          <p:nvPr/>
        </p:nvSpPr>
        <p:spPr>
          <a:xfrm rot="20173961">
            <a:off x="3858019" y="4325701"/>
            <a:ext cx="1459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dirty="0">
                <a:solidFill>
                  <a:srgbClr val="FF0000"/>
                </a:solidFill>
              </a:rPr>
              <a:t>???</a:t>
            </a:r>
            <a:endParaRPr kumimoji="1" lang="ko-KR" altLang="en-US" sz="72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103242-F604-7043-B01E-6667E538E666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3FA1E3B-8B36-7745-87DB-B8D201FD42A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E174D27-D20C-2547-8896-4F11D6B9FB62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C2F6B2-AE8B-F146-86CE-7718C0D330E7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4103E53-B1EA-6148-8B1C-F1B23037716E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59531E-25C3-6445-8942-B2FCC67B1DB2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01CD96C-D23C-6E48-9381-28F15ACFB132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66AD51-A1F0-FF46-B502-7781E81F4115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F8C24AF-9561-FB4C-923C-F4BE746453C9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0AF616-8ED7-0340-B768-66DF8F64692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37624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6EF5CDC-217D-5441-9EF3-DA82C055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08" y="1625410"/>
            <a:ext cx="7594600" cy="4826000"/>
          </a:xfrm>
          <a:prstGeom prst="rect">
            <a:avLst/>
          </a:prstGeom>
        </p:spPr>
      </p:pic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244A61F8-1F54-0348-AB06-6C6F885CACB0}"/>
              </a:ext>
            </a:extLst>
          </p:cNvPr>
          <p:cNvCxnSpPr>
            <a:cxnSpLocks/>
          </p:cNvCxnSpPr>
          <p:nvPr/>
        </p:nvCxnSpPr>
        <p:spPr>
          <a:xfrm>
            <a:off x="4091766" y="2081237"/>
            <a:ext cx="1660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>
            <a:extLst>
              <a:ext uri="{FF2B5EF4-FFF2-40B4-BE49-F238E27FC236}">
                <a16:creationId xmlns:a16="http://schemas.microsoft.com/office/drawing/2014/main" id="{00C271D9-E704-0F42-B02F-12BBFB57658B}"/>
              </a:ext>
            </a:extLst>
          </p:cNvPr>
          <p:cNvSpPr/>
          <p:nvPr/>
        </p:nvSpPr>
        <p:spPr>
          <a:xfrm>
            <a:off x="5922785" y="4663718"/>
            <a:ext cx="765094" cy="17409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0ACA54-0008-D644-AC90-2FF209D8A396}"/>
              </a:ext>
            </a:extLst>
          </p:cNvPr>
          <p:cNvSpPr txBox="1"/>
          <p:nvPr/>
        </p:nvSpPr>
        <p:spPr>
          <a:xfrm rot="20173961">
            <a:off x="6934152" y="3533964"/>
            <a:ext cx="987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dirty="0">
                <a:solidFill>
                  <a:srgbClr val="FF0000"/>
                </a:solidFill>
              </a:rPr>
              <a:t>!!!</a:t>
            </a:r>
            <a:endParaRPr kumimoji="1" lang="ko-KR" altLang="en-US" sz="72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092E2A-B714-AA43-B586-82F45090ABBF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5B1684-6B9E-1744-B264-399DAAB3C9CA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F0477CF-D8DE-3E48-8E97-BD471B6963E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5C66F4-D489-F348-A858-F71FF18A8735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6C3E016-02F4-3449-836E-A9827B0B60BB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28CF36D-2982-1144-B6DD-BE7E92B67199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9A53973-C851-9E43-9659-840D63E6D885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05E785-787F-684D-A009-5F01B3D5FD1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27C047C-EFAF-3249-87DC-820D70EAE4FB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82B64B-2A3E-2141-BEC1-ABF674754DA8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183905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3B361A9F-328E-634A-ACF2-BC40D24F7D66}"/>
              </a:ext>
            </a:extLst>
          </p:cNvPr>
          <p:cNvSpPr/>
          <p:nvPr/>
        </p:nvSpPr>
        <p:spPr>
          <a:xfrm>
            <a:off x="4085000" y="3333490"/>
            <a:ext cx="2283603" cy="520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E3D026-F0AB-E542-8E5F-FD7AF403BF88}"/>
              </a:ext>
            </a:extLst>
          </p:cNvPr>
          <p:cNvSpPr txBox="1"/>
          <p:nvPr/>
        </p:nvSpPr>
        <p:spPr>
          <a:xfrm>
            <a:off x="4731566" y="3984883"/>
            <a:ext cx="118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post </a:t>
            </a:r>
            <a:r>
              <a:rPr kumimoji="1" lang="ko-KR" altLang="en-US" dirty="0"/>
              <a:t>명령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7A40865-439B-C74D-8380-04E3EA0A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60" y="2376560"/>
            <a:ext cx="820711" cy="10524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7451A4-2632-5A47-A002-72CD0CC434BF}"/>
              </a:ext>
            </a:extLst>
          </p:cNvPr>
          <p:cNvSpPr txBox="1"/>
          <p:nvPr/>
        </p:nvSpPr>
        <p:spPr>
          <a:xfrm>
            <a:off x="7347396" y="3386986"/>
            <a:ext cx="418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requests.post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url</a:t>
            </a:r>
            <a:r>
              <a:rPr kumimoji="1" lang="en-US" altLang="ko-KR" dirty="0"/>
              <a:t> = URL, data = DATA)</a:t>
            </a:r>
            <a:endParaRPr kumimoji="1"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4212C3F-7C0F-DA46-A5D5-5A42D86BB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47" y="2647690"/>
            <a:ext cx="1847924" cy="1847924"/>
          </a:xfrm>
          <a:prstGeom prst="rect">
            <a:avLst/>
          </a:prstGeom>
        </p:spPr>
      </p:pic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791B4C5A-4242-414B-80CC-1DE0F70FA4CB}"/>
              </a:ext>
            </a:extLst>
          </p:cNvPr>
          <p:cNvCxnSpPr>
            <a:cxnSpLocks/>
          </p:cNvCxnSpPr>
          <p:nvPr/>
        </p:nvCxnSpPr>
        <p:spPr>
          <a:xfrm>
            <a:off x="9980341" y="3765278"/>
            <a:ext cx="1438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7FFA93A-9EF3-134C-BCCF-512760EF552C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64FBCDE-1111-254A-9AAF-FDBF502D90EC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CFBC576-27CF-6647-8886-6F16E144D0D7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E3FEAA-CFAF-074D-B9EF-7E27F462A798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4C04F5-30CD-FB4C-BEA4-22A486B7A21B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5A17B0B-F607-6D4B-A254-E375E7C5274F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B76F34C-F7C9-6A49-82BE-C2DB29DF7C7B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05B4C5-4D23-3245-B417-237864044DE6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98F6EFA-559E-9141-B698-0648E3A0F71B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3D0DD4-F6D1-A547-8739-BF84BF42335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952516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9FB0E8-5685-AC42-801F-334E4852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41" y="1403747"/>
            <a:ext cx="10140318" cy="47950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D9F642-068C-814B-AC0A-039ECBEAF93E}"/>
              </a:ext>
            </a:extLst>
          </p:cNvPr>
          <p:cNvSpPr/>
          <p:nvPr/>
        </p:nvSpPr>
        <p:spPr>
          <a:xfrm>
            <a:off x="8537910" y="3231577"/>
            <a:ext cx="383066" cy="28105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E5BB9A-22E7-1A49-8BEA-24769B459181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8577DA9-47C2-CD4F-BAF7-DDE9E1A8A7F6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822B43-A433-254C-B058-7791A02893CC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2A82AE-72A9-4E42-ABD2-430E28B1BEEE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B5EC052-B6B0-6F4C-8AA7-C48209234E7A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633FB3F-94FB-1E45-A197-72324E41C967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C1057D-8A80-6B4A-8BEF-DA5A1DC8A680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C68BD3-9152-C847-B339-FD797133C1DB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E022C11-FDAF-504E-8222-2E07769CBD29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D401B0-0019-C044-9457-94109BD32CE7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21782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395110-471D-8642-9598-BD6EBBC2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92" y="2077158"/>
            <a:ext cx="9045049" cy="27036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15F28E-D7C6-5E42-9AA5-6312EB669347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17541-55B8-7444-8C90-1D4884918226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A56EDD7-A1CE-CC4C-8B1D-859C78455342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F05DC2-E9AD-E64F-A513-948F8A4DEB17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2B60CD7-7CEA-DF4C-A8F4-2FAD0EC2BE1B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82E2EA0-B1B8-6C42-A1AE-3DB4029866C3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7F45765-9817-BE4E-AF4E-E689AB1DDD03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97C96D-99AD-084A-83DB-B8C333B3BBF2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A6D890C-9A4D-F84F-8904-B3EB591DED24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DD70D6-CD26-5042-BE81-12265BFB654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380034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1F8B4-6170-E14E-85CD-3E8A028EA462}"/>
              </a:ext>
            </a:extLst>
          </p:cNvPr>
          <p:cNvSpPr txBox="1"/>
          <p:nvPr/>
        </p:nvSpPr>
        <p:spPr>
          <a:xfrm>
            <a:off x="2050629" y="2141035"/>
            <a:ext cx="80907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DATA = {</a:t>
            </a:r>
          </a:p>
          <a:p>
            <a:r>
              <a:rPr kumimoji="1" lang="en-US" altLang="ko-KR" sz="3600" dirty="0"/>
              <a:t>	PARAMETERS…</a:t>
            </a:r>
          </a:p>
          <a:p>
            <a:r>
              <a:rPr kumimoji="1" lang="en-US" altLang="ko-KR" sz="3600" dirty="0"/>
              <a:t>}</a:t>
            </a:r>
          </a:p>
          <a:p>
            <a:endParaRPr kumimoji="1" lang="en-US" altLang="ko-KR" sz="3600" dirty="0"/>
          </a:p>
          <a:p>
            <a:r>
              <a:rPr kumimoji="1" lang="en-US" altLang="ko-KR" sz="3600" dirty="0"/>
              <a:t>res = </a:t>
            </a:r>
            <a:r>
              <a:rPr kumimoji="1" lang="en-US" altLang="ko-KR" sz="3600" dirty="0" err="1"/>
              <a:t>re.post</a:t>
            </a:r>
            <a:r>
              <a:rPr kumimoji="1" lang="en-US" altLang="ko-KR" sz="3600" dirty="0"/>
              <a:t>(</a:t>
            </a:r>
            <a:r>
              <a:rPr kumimoji="1" lang="en-US" altLang="ko-KR" sz="3600" dirty="0" err="1"/>
              <a:t>url</a:t>
            </a:r>
            <a:r>
              <a:rPr kumimoji="1" lang="en-US" altLang="ko-KR" sz="3600" dirty="0"/>
              <a:t> = URL, data = DATA)</a:t>
            </a:r>
            <a:endParaRPr kumimoji="1" lang="ko-KR" alt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BDB0F3-ECBF-2449-8575-B826CC336BAD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34E1FA1-5AAF-B342-8403-7454284A5919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2DE732-B7F4-4449-BE65-FDD13F6AC17F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1901A1-19D1-6B44-9C00-4446D8159FA0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593AE23-140B-704D-9040-F8F56000A771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06A0A6-8E50-8740-ADF3-AA7CD0D2F253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9E06D71-3CE3-1F43-B8C1-62F8C3AFA846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DB8AF3-6605-8D4B-81B2-FD95B5DA37AD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FE75251-A85F-9643-9814-D9BBA8418308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0CD6F5-A8CF-1240-8DB2-C311A0007FFA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1083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47E97C-A237-5943-9A8E-1F191F43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0" y="1480350"/>
            <a:ext cx="6917000" cy="5078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7299E-B7CA-8E49-88F1-D054C4B81D09}"/>
              </a:ext>
            </a:extLst>
          </p:cNvPr>
          <p:cNvSpPr txBox="1"/>
          <p:nvPr/>
        </p:nvSpPr>
        <p:spPr>
          <a:xfrm>
            <a:off x="1548267" y="50068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Get!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6C9C51-B44F-9B4D-A0CD-F6B0964EC186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47985FC-9E5C-704F-9CCA-0F5384DFCCA5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9F6A37B-DFCF-1B4B-87FB-EC307DD0E942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4E3D87-4B54-6847-AEC2-318561BFAC3A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FF7567C-8A4D-6949-A854-8BE3D61400A5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EE55FA-B4A8-B24B-B77A-2E357BAE8B93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4B96DFC-08AD-4345-A723-655FE062694E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EC8327-F374-BD41-83A2-4AA1F8D86791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B6A75A9-1FFF-5A47-8247-8EEADE81F3D1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2906BB-B758-874D-950A-2C9F6EE568CC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023102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7299E-B7CA-8E49-88F1-D054C4B81D09}"/>
              </a:ext>
            </a:extLst>
          </p:cNvPr>
          <p:cNvSpPr txBox="1"/>
          <p:nvPr/>
        </p:nvSpPr>
        <p:spPr>
          <a:xfrm>
            <a:off x="1658093" y="529682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오잉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CDD0A00-83FB-EC49-BD1F-DF3033FA9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11" y="1117341"/>
            <a:ext cx="6671789" cy="55956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11B0EF-F924-5D4B-9098-41BD8A9B92BF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440F939-81A2-7345-8F67-F104522DB572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293CEB3-24FB-AA4B-A0F7-3173051A1D99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FFC199-18D6-ED44-9E6D-ADADDF1FD75D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8A66A80-8F0A-8845-B153-3480E784F639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1DF9E49-9F78-7E4F-A063-00788CC6D8B8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62940DD-6338-574E-A81D-DEC696AEE850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A4C00-85E6-C141-B861-39F5E9156ED6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CE2E65-96FC-D34C-8D53-DFE4E9AEB1B8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B06E6-7B19-EC41-98A7-BE6D3CF8191D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8951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C6E48F6-602C-044A-A05C-3563FC230176}"/>
              </a:ext>
            </a:extLst>
          </p:cNvPr>
          <p:cNvCxnSpPr/>
          <p:nvPr/>
        </p:nvCxnSpPr>
        <p:spPr>
          <a:xfrm>
            <a:off x="359735" y="457172"/>
            <a:ext cx="11472530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747741-D0FB-2A44-A3BE-704214BCC3CB}"/>
              </a:ext>
            </a:extLst>
          </p:cNvPr>
          <p:cNvSpPr txBox="1"/>
          <p:nvPr/>
        </p:nvSpPr>
        <p:spPr>
          <a:xfrm>
            <a:off x="342907" y="2"/>
            <a:ext cx="90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발표자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E524FA-01E2-2549-9E60-DF524224FD82}"/>
              </a:ext>
            </a:extLst>
          </p:cNvPr>
          <p:cNvSpPr/>
          <p:nvPr/>
        </p:nvSpPr>
        <p:spPr>
          <a:xfrm>
            <a:off x="714373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58E9-DB63-3D48-8A9A-C2E74AF22CD4}"/>
              </a:ext>
            </a:extLst>
          </p:cNvPr>
          <p:cNvSpPr txBox="1"/>
          <p:nvPr/>
        </p:nvSpPr>
        <p:spPr>
          <a:xfrm>
            <a:off x="714373" y="659219"/>
            <a:ext cx="26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Requests-post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462B6-42EA-8A42-8A22-DC70154D259F}"/>
              </a:ext>
            </a:extLst>
          </p:cNvPr>
          <p:cNvSpPr txBox="1"/>
          <p:nvPr/>
        </p:nvSpPr>
        <p:spPr>
          <a:xfrm>
            <a:off x="1322620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들어가기 앞서</a:t>
            </a:r>
            <a:r>
              <a:rPr kumimoji="1" lang="en-US" altLang="ko-KR" sz="1000" dirty="0"/>
              <a:t>…</a:t>
            </a:r>
            <a:endParaRPr kumimoji="1"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CD785B-4ECF-EF43-9610-59A01C1533D3}"/>
              </a:ext>
            </a:extLst>
          </p:cNvPr>
          <p:cNvSpPr/>
          <p:nvPr/>
        </p:nvSpPr>
        <p:spPr>
          <a:xfrm>
            <a:off x="1539299" y="228582"/>
            <a:ext cx="128587" cy="1285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126D2E-AB94-1346-AD68-41EB3FA7F317}"/>
              </a:ext>
            </a:extLst>
          </p:cNvPr>
          <p:cNvSpPr/>
          <p:nvPr/>
        </p:nvSpPr>
        <p:spPr>
          <a:xfrm>
            <a:off x="1725731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A6D125-862D-A443-82F7-680991C96791}"/>
              </a:ext>
            </a:extLst>
          </p:cNvPr>
          <p:cNvSpPr/>
          <p:nvPr/>
        </p:nvSpPr>
        <p:spPr>
          <a:xfrm>
            <a:off x="1896850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93CDF-21C7-F744-98B6-5628477A9DCB}"/>
              </a:ext>
            </a:extLst>
          </p:cNvPr>
          <p:cNvSpPr/>
          <p:nvPr/>
        </p:nvSpPr>
        <p:spPr>
          <a:xfrm>
            <a:off x="2066948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DD3A-8B2E-474E-9326-A3705ADE97CF}"/>
              </a:ext>
            </a:extLst>
          </p:cNvPr>
          <p:cNvSpPr/>
          <p:nvPr/>
        </p:nvSpPr>
        <p:spPr>
          <a:xfrm>
            <a:off x="2768024" y="22858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00A646-5694-8C49-A3B2-4B7E66183514}"/>
              </a:ext>
            </a:extLst>
          </p:cNvPr>
          <p:cNvSpPr/>
          <p:nvPr/>
        </p:nvSpPr>
        <p:spPr>
          <a:xfrm>
            <a:off x="2954456" y="23392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96CBB-A364-E649-BB2E-7201A86787D7}"/>
              </a:ext>
            </a:extLst>
          </p:cNvPr>
          <p:cNvSpPr/>
          <p:nvPr/>
        </p:nvSpPr>
        <p:spPr>
          <a:xfrm>
            <a:off x="3125575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6360EF-02A2-584F-802E-4D59F16C8487}"/>
              </a:ext>
            </a:extLst>
          </p:cNvPr>
          <p:cNvSpPr/>
          <p:nvPr/>
        </p:nvSpPr>
        <p:spPr>
          <a:xfrm>
            <a:off x="3295673" y="237402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636A-A7C5-8F41-8E1B-0C4E5F191015}"/>
              </a:ext>
            </a:extLst>
          </p:cNvPr>
          <p:cNvSpPr txBox="1"/>
          <p:nvPr/>
        </p:nvSpPr>
        <p:spPr>
          <a:xfrm>
            <a:off x="2551345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Requests-get</a:t>
            </a:r>
            <a:endParaRPr kumimoji="1" lang="ko-KR" altLang="en-US" sz="1000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8F96B7D-EA27-C643-8DD9-806F86AD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78" y="1275549"/>
            <a:ext cx="6725443" cy="5353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962D87-0C9A-194C-9B62-C4CC530F333B}"/>
              </a:ext>
            </a:extLst>
          </p:cNvPr>
          <p:cNvSpPr txBox="1"/>
          <p:nvPr/>
        </p:nvSpPr>
        <p:spPr>
          <a:xfrm>
            <a:off x="3926252" y="-1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/>
              <a:t>Requests-post</a:t>
            </a:r>
            <a:endParaRPr kumimoji="1"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E92968D-1826-5446-AA4D-F8CA37D3FE1B}"/>
              </a:ext>
            </a:extLst>
          </p:cNvPr>
          <p:cNvSpPr/>
          <p:nvPr/>
        </p:nvSpPr>
        <p:spPr>
          <a:xfrm>
            <a:off x="4325617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6EA8CBD-7AD3-9A47-A88D-605CF196FB65}"/>
              </a:ext>
            </a:extLst>
          </p:cNvPr>
          <p:cNvSpPr/>
          <p:nvPr/>
        </p:nvSpPr>
        <p:spPr>
          <a:xfrm>
            <a:off x="4495715" y="237374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F2C647-7648-C24C-9EC8-014646C869B8}"/>
              </a:ext>
            </a:extLst>
          </p:cNvPr>
          <p:cNvSpPr txBox="1"/>
          <p:nvPr/>
        </p:nvSpPr>
        <p:spPr>
          <a:xfrm>
            <a:off x="5202949" y="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/>
              <a:t>동적크롤링</a:t>
            </a:r>
            <a:endParaRPr kumimoji="1"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D794E87-8225-774A-A47E-C40206B11139}"/>
              </a:ext>
            </a:extLst>
          </p:cNvPr>
          <p:cNvSpPr/>
          <p:nvPr/>
        </p:nvSpPr>
        <p:spPr>
          <a:xfrm>
            <a:off x="5548764" y="23260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C0FE53F-1D77-6143-892A-5B32A0CFE899}"/>
              </a:ext>
            </a:extLst>
          </p:cNvPr>
          <p:cNvSpPr/>
          <p:nvPr/>
        </p:nvSpPr>
        <p:spPr>
          <a:xfrm>
            <a:off x="5719883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3857429-31DA-5046-AA69-BC9A27C459A4}"/>
              </a:ext>
            </a:extLst>
          </p:cNvPr>
          <p:cNvSpPr/>
          <p:nvPr/>
        </p:nvSpPr>
        <p:spPr>
          <a:xfrm>
            <a:off x="5889981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F16659-6A30-7948-B7FB-4E0398E33EC6}"/>
              </a:ext>
            </a:extLst>
          </p:cNvPr>
          <p:cNvSpPr txBox="1"/>
          <p:nvPr/>
        </p:nvSpPr>
        <p:spPr>
          <a:xfrm>
            <a:off x="9640655" y="160949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Crawling, </a:t>
            </a:r>
            <a:r>
              <a:rPr kumimoji="1" lang="en-US" altLang="ko-KR" sz="1000" dirty="0" err="1"/>
              <a:t>Youngmin</a:t>
            </a:r>
            <a:r>
              <a:rPr kumimoji="1" lang="en-US" altLang="ko-KR" sz="1000" dirty="0"/>
              <a:t> Cho, 20200204</a:t>
            </a:r>
            <a:endParaRPr kumimoji="1" lang="ko-KR" altLang="en-US" sz="1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2091B71-6191-174A-8795-821CFB79019B}"/>
              </a:ext>
            </a:extLst>
          </p:cNvPr>
          <p:cNvSpPr/>
          <p:nvPr/>
        </p:nvSpPr>
        <p:spPr>
          <a:xfrm>
            <a:off x="6983136" y="236080"/>
            <a:ext cx="128587" cy="128587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3AF8E5-F87A-384E-876C-CC66DE1D48C2}"/>
              </a:ext>
            </a:extLst>
          </p:cNvPr>
          <p:cNvSpPr txBox="1"/>
          <p:nvPr/>
        </p:nvSpPr>
        <p:spPr>
          <a:xfrm>
            <a:off x="6477436" y="-7520"/>
            <a:ext cx="112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/>
              <a:t>QnA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52083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</TotalTime>
  <Words>4324</Words>
  <Application>Microsoft Macintosh PowerPoint</Application>
  <PresentationFormat>와이드스크린</PresentationFormat>
  <Paragraphs>1453</Paragraphs>
  <Slides>141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141</vt:i4>
      </vt:variant>
    </vt:vector>
  </HeadingPairs>
  <TitlesOfParts>
    <vt:vector size="14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조영민</dc:creator>
  <cp:lastModifiedBy>조영민</cp:lastModifiedBy>
  <cp:revision>66</cp:revision>
  <cp:lastPrinted>2019-02-24T03:16:34Z</cp:lastPrinted>
  <dcterms:created xsi:type="dcterms:W3CDTF">2019-02-23T04:00:23Z</dcterms:created>
  <dcterms:modified xsi:type="dcterms:W3CDTF">2020-02-03T18:46:08Z</dcterms:modified>
</cp:coreProperties>
</file>